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60" r:id="rId5"/>
    <p:sldId id="259" r:id="rId6"/>
    <p:sldId id="303" r:id="rId7"/>
    <p:sldId id="279" r:id="rId8"/>
    <p:sldId id="304" r:id="rId9"/>
    <p:sldId id="281" r:id="rId10"/>
    <p:sldId id="283" r:id="rId11"/>
    <p:sldId id="278" r:id="rId12"/>
    <p:sldId id="268" r:id="rId13"/>
    <p:sldId id="280" r:id="rId14"/>
    <p:sldId id="271" r:id="rId15"/>
    <p:sldId id="285" r:id="rId16"/>
    <p:sldId id="294" r:id="rId17"/>
    <p:sldId id="287" r:id="rId18"/>
    <p:sldId id="292" r:id="rId19"/>
    <p:sldId id="267" r:id="rId20"/>
    <p:sldId id="282" r:id="rId21"/>
  </p:sldIdLst>
  <p:sldSz cx="9144000" cy="5143500" type="screen16x9"/>
  <p:notesSz cx="6797675" cy="99266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rsider" id="{2D35B5AF-E984-8F47-A0EF-FEB3027276AD}">
          <p14:sldIdLst>
            <p14:sldId id="260"/>
            <p14:sldId id="259"/>
            <p14:sldId id="303"/>
            <p14:sldId id="279"/>
            <p14:sldId id="304"/>
            <p14:sldId id="281"/>
            <p14:sldId id="283"/>
            <p14:sldId id="278"/>
            <p14:sldId id="268"/>
            <p14:sldId id="280"/>
            <p14:sldId id="271"/>
            <p14:sldId id="285"/>
            <p14:sldId id="294"/>
            <p14:sldId id="287"/>
            <p14:sldId id="292"/>
            <p14:sldId id="267"/>
            <p14:sldId id="282"/>
          </p14:sldIdLst>
        </p14:section>
        <p14:section name="Indholds_sider" id="{BB4B673E-B268-2C4D-A0AC-0EDCFE008649}">
          <p14:sldIdLst/>
        </p14:section>
        <p14:section name="Diverse figurer (vis ikke)" id="{C5FE54F2-041C-7841-916F-E56FD6766E02}">
          <p14:sldIdLst/>
        </p14:section>
      </p14:sectionLst>
    </p:ext>
    <p:ext uri="{EFAFB233-063F-42B5-8137-9DF3F51BA10A}">
      <p15:sldGuideLst xmlns:p15="http://schemas.microsoft.com/office/powerpoint/2012/main">
        <p15:guide id="1" orient="horz" pos="2875">
          <p15:clr>
            <a:srgbClr val="A4A3A4"/>
          </p15:clr>
        </p15:guide>
        <p15:guide id="2" orient="horz" pos="106">
          <p15:clr>
            <a:srgbClr val="A4A3A4"/>
          </p15:clr>
        </p15:guide>
        <p15:guide id="3" pos="5596">
          <p15:clr>
            <a:srgbClr val="A4A3A4"/>
          </p15:clr>
        </p15:guide>
        <p15:guide id="4" pos="154">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723"/>
    <a:srgbClr val="C1C2C1"/>
    <a:srgbClr val="6CB333"/>
    <a:srgbClr val="0829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FF70A6-51DC-4C35-AF71-88A160DCA548}" v="8" dt="2021-06-08T08:32:36.396"/>
  </p1510:revLst>
</p1510:revInfo>
</file>

<file path=ppt/tableStyles.xml><?xml version="1.0" encoding="utf-8"?>
<a:tblStyleLst xmlns:a="http://schemas.openxmlformats.org/drawingml/2006/main" def="{5C22544A-7EE6-4342-B048-85BDC9FD1C3A}">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20" autoAdjust="0"/>
    <p:restoredTop sz="90504" autoAdjust="0"/>
  </p:normalViewPr>
  <p:slideViewPr>
    <p:cSldViewPr snapToGrid="0" snapToObjects="1">
      <p:cViewPr varScale="1">
        <p:scale>
          <a:sx n="80" d="100"/>
          <a:sy n="80" d="100"/>
        </p:scale>
        <p:origin x="1040" y="60"/>
      </p:cViewPr>
      <p:guideLst>
        <p:guide orient="horz" pos="2875"/>
        <p:guide orient="horz" pos="106"/>
        <p:guide pos="5596"/>
        <p:guide pos="154"/>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47" d="100"/>
          <a:sy n="47" d="100"/>
        </p:scale>
        <p:origin x="2792" y="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ten Blok Hellesøe" userId="ecd61c9b-aa89-4f54-bcbc-361bf327b2ed" providerId="ADAL" clId="{9DA5B4D7-FC47-4643-BB38-0C52CF245385}"/>
    <pc:docChg chg="undo custSel addSld delSld modSld sldOrd modSection">
      <pc:chgData name="Morten Blok Hellesøe" userId="ecd61c9b-aa89-4f54-bcbc-361bf327b2ed" providerId="ADAL" clId="{9DA5B4D7-FC47-4643-BB38-0C52CF245385}" dt="2021-05-17T19:32:41.250" v="1740" actId="120"/>
      <pc:docMkLst>
        <pc:docMk/>
      </pc:docMkLst>
      <pc:sldChg chg="modSp mod modNotesTx">
        <pc:chgData name="Morten Blok Hellesøe" userId="ecd61c9b-aa89-4f54-bcbc-361bf327b2ed" providerId="ADAL" clId="{9DA5B4D7-FC47-4643-BB38-0C52CF245385}" dt="2021-05-17T13:43:40.094" v="953" actId="6549"/>
        <pc:sldMkLst>
          <pc:docMk/>
          <pc:sldMk cId="4124952151" sldId="259"/>
        </pc:sldMkLst>
        <pc:spChg chg="mod">
          <ac:chgData name="Morten Blok Hellesøe" userId="ecd61c9b-aa89-4f54-bcbc-361bf327b2ed" providerId="ADAL" clId="{9DA5B4D7-FC47-4643-BB38-0C52CF245385}" dt="2021-05-17T13:34:18.324" v="909" actId="20578"/>
          <ac:spMkLst>
            <pc:docMk/>
            <pc:sldMk cId="4124952151" sldId="259"/>
            <ac:spMk id="12" creationId="{00000000-0000-0000-0000-000000000000}"/>
          </ac:spMkLst>
        </pc:spChg>
      </pc:sldChg>
      <pc:sldChg chg="modSp mod modNotesTx">
        <pc:chgData name="Morten Blok Hellesøe" userId="ecd61c9b-aa89-4f54-bcbc-361bf327b2ed" providerId="ADAL" clId="{9DA5B4D7-FC47-4643-BB38-0C52CF245385}" dt="2021-05-17T13:43:33.852" v="952" actId="6549"/>
        <pc:sldMkLst>
          <pc:docMk/>
          <pc:sldMk cId="2195506793" sldId="260"/>
        </pc:sldMkLst>
        <pc:spChg chg="mod">
          <ac:chgData name="Morten Blok Hellesøe" userId="ecd61c9b-aa89-4f54-bcbc-361bf327b2ed" providerId="ADAL" clId="{9DA5B4D7-FC47-4643-BB38-0C52CF245385}" dt="2021-05-17T09:40:36.389" v="14" actId="20577"/>
          <ac:spMkLst>
            <pc:docMk/>
            <pc:sldMk cId="2195506793" sldId="260"/>
            <ac:spMk id="2" creationId="{00000000-0000-0000-0000-000000000000}"/>
          </ac:spMkLst>
        </pc:spChg>
        <pc:spChg chg="mod">
          <ac:chgData name="Morten Blok Hellesøe" userId="ecd61c9b-aa89-4f54-bcbc-361bf327b2ed" providerId="ADAL" clId="{9DA5B4D7-FC47-4643-BB38-0C52CF245385}" dt="2021-05-17T13:27:24.711" v="889" actId="20577"/>
          <ac:spMkLst>
            <pc:docMk/>
            <pc:sldMk cId="2195506793" sldId="260"/>
            <ac:spMk id="3" creationId="{00000000-0000-0000-0000-000000000000}"/>
          </ac:spMkLst>
        </pc:spChg>
      </pc:sldChg>
      <pc:sldChg chg="del">
        <pc:chgData name="Morten Blok Hellesøe" userId="ecd61c9b-aa89-4f54-bcbc-361bf327b2ed" providerId="ADAL" clId="{9DA5B4D7-FC47-4643-BB38-0C52CF245385}" dt="2021-05-17T13:36:02.844" v="915" actId="2696"/>
        <pc:sldMkLst>
          <pc:docMk/>
          <pc:sldMk cId="1628656853" sldId="263"/>
        </pc:sldMkLst>
      </pc:sldChg>
      <pc:sldChg chg="add del">
        <pc:chgData name="Morten Blok Hellesøe" userId="ecd61c9b-aa89-4f54-bcbc-361bf327b2ed" providerId="ADAL" clId="{9DA5B4D7-FC47-4643-BB38-0C52CF245385}" dt="2021-05-17T13:42:16.513" v="945" actId="47"/>
        <pc:sldMkLst>
          <pc:docMk/>
          <pc:sldMk cId="3649115510" sldId="263"/>
        </pc:sldMkLst>
      </pc:sldChg>
      <pc:sldChg chg="modSp add mod">
        <pc:chgData name="Morten Blok Hellesøe" userId="ecd61c9b-aa89-4f54-bcbc-361bf327b2ed" providerId="ADAL" clId="{9DA5B4D7-FC47-4643-BB38-0C52CF245385}" dt="2021-05-17T19:32:41.250" v="1740" actId="120"/>
        <pc:sldMkLst>
          <pc:docMk/>
          <pc:sldMk cId="876463911" sldId="267"/>
        </pc:sldMkLst>
        <pc:spChg chg="mod">
          <ac:chgData name="Morten Blok Hellesøe" userId="ecd61c9b-aa89-4f54-bcbc-361bf327b2ed" providerId="ADAL" clId="{9DA5B4D7-FC47-4643-BB38-0C52CF245385}" dt="2021-05-17T19:32:41.250" v="1740" actId="120"/>
          <ac:spMkLst>
            <pc:docMk/>
            <pc:sldMk cId="876463911" sldId="267"/>
            <ac:spMk id="2" creationId="{00000000-0000-0000-0000-000000000000}"/>
          </ac:spMkLst>
        </pc:spChg>
      </pc:sldChg>
      <pc:sldChg chg="modSp del mod ord">
        <pc:chgData name="Morten Blok Hellesøe" userId="ecd61c9b-aa89-4f54-bcbc-361bf327b2ed" providerId="ADAL" clId="{9DA5B4D7-FC47-4643-BB38-0C52CF245385}" dt="2021-05-17T13:40:54.014" v="941" actId="2696"/>
        <pc:sldMkLst>
          <pc:docMk/>
          <pc:sldMk cId="3064446757" sldId="267"/>
        </pc:sldMkLst>
        <pc:spChg chg="mod">
          <ac:chgData name="Morten Blok Hellesøe" userId="ecd61c9b-aa89-4f54-bcbc-361bf327b2ed" providerId="ADAL" clId="{9DA5B4D7-FC47-4643-BB38-0C52CF245385}" dt="2021-05-17T13:37:00.987" v="921" actId="6549"/>
          <ac:spMkLst>
            <pc:docMk/>
            <pc:sldMk cId="3064446757" sldId="267"/>
            <ac:spMk id="2" creationId="{00000000-0000-0000-0000-000000000000}"/>
          </ac:spMkLst>
        </pc:spChg>
      </pc:sldChg>
      <pc:sldChg chg="ord modNotesTx">
        <pc:chgData name="Morten Blok Hellesøe" userId="ecd61c9b-aa89-4f54-bcbc-361bf327b2ed" providerId="ADAL" clId="{9DA5B4D7-FC47-4643-BB38-0C52CF245385}" dt="2021-05-17T13:45:14.717" v="981" actId="6549"/>
        <pc:sldMkLst>
          <pc:docMk/>
          <pc:sldMk cId="4249354006" sldId="268"/>
        </pc:sldMkLst>
      </pc:sldChg>
      <pc:sldChg chg="ord">
        <pc:chgData name="Morten Blok Hellesøe" userId="ecd61c9b-aa89-4f54-bcbc-361bf327b2ed" providerId="ADAL" clId="{9DA5B4D7-FC47-4643-BB38-0C52CF245385}" dt="2021-05-17T13:34:06.148" v="908"/>
        <pc:sldMkLst>
          <pc:docMk/>
          <pc:sldMk cId="625008022" sldId="271"/>
        </pc:sldMkLst>
      </pc:sldChg>
      <pc:sldChg chg="ord modNotesTx">
        <pc:chgData name="Morten Blok Hellesøe" userId="ecd61c9b-aa89-4f54-bcbc-361bf327b2ed" providerId="ADAL" clId="{9DA5B4D7-FC47-4643-BB38-0C52CF245385}" dt="2021-05-17T13:44:37.603" v="978" actId="6549"/>
        <pc:sldMkLst>
          <pc:docMk/>
          <pc:sldMk cId="2475681017" sldId="278"/>
        </pc:sldMkLst>
      </pc:sldChg>
      <pc:sldChg chg="modSp mod ord">
        <pc:chgData name="Morten Blok Hellesøe" userId="ecd61c9b-aa89-4f54-bcbc-361bf327b2ed" providerId="ADAL" clId="{9DA5B4D7-FC47-4643-BB38-0C52CF245385}" dt="2021-05-17T17:14:52.450" v="1726" actId="20577"/>
        <pc:sldMkLst>
          <pc:docMk/>
          <pc:sldMk cId="2515246654" sldId="279"/>
        </pc:sldMkLst>
        <pc:spChg chg="mod">
          <ac:chgData name="Morten Blok Hellesøe" userId="ecd61c9b-aa89-4f54-bcbc-361bf327b2ed" providerId="ADAL" clId="{9DA5B4D7-FC47-4643-BB38-0C52CF245385}" dt="2021-05-17T17:14:52.450" v="1726" actId="20577"/>
          <ac:spMkLst>
            <pc:docMk/>
            <pc:sldMk cId="2515246654" sldId="279"/>
            <ac:spMk id="2" creationId="{C84DB036-BEC5-47A4-A679-3DA0E9D58FFD}"/>
          </ac:spMkLst>
        </pc:spChg>
      </pc:sldChg>
      <pc:sldChg chg="modSp mod ord">
        <pc:chgData name="Morten Blok Hellesøe" userId="ecd61c9b-aa89-4f54-bcbc-361bf327b2ed" providerId="ADAL" clId="{9DA5B4D7-FC47-4643-BB38-0C52CF245385}" dt="2021-05-17T13:26:24.859" v="885" actId="6549"/>
        <pc:sldMkLst>
          <pc:docMk/>
          <pc:sldMk cId="2376490056" sldId="280"/>
        </pc:sldMkLst>
        <pc:spChg chg="mod">
          <ac:chgData name="Morten Blok Hellesøe" userId="ecd61c9b-aa89-4f54-bcbc-361bf327b2ed" providerId="ADAL" clId="{9DA5B4D7-FC47-4643-BB38-0C52CF245385}" dt="2021-05-17T13:26:24.859" v="885" actId="6549"/>
          <ac:spMkLst>
            <pc:docMk/>
            <pc:sldMk cId="2376490056" sldId="280"/>
            <ac:spMk id="10" creationId="{4D3627C7-D18C-4263-BAF1-83BD86E0096F}"/>
          </ac:spMkLst>
        </pc:spChg>
      </pc:sldChg>
      <pc:sldChg chg="ord modNotesTx">
        <pc:chgData name="Morten Blok Hellesøe" userId="ecd61c9b-aa89-4f54-bcbc-361bf327b2ed" providerId="ADAL" clId="{9DA5B4D7-FC47-4643-BB38-0C52CF245385}" dt="2021-05-17T13:44:21.569" v="977" actId="20577"/>
        <pc:sldMkLst>
          <pc:docMk/>
          <pc:sldMk cId="459232353" sldId="281"/>
        </pc:sldMkLst>
      </pc:sldChg>
      <pc:sldChg chg="modSp del mod">
        <pc:chgData name="Morten Blok Hellesøe" userId="ecd61c9b-aa89-4f54-bcbc-361bf327b2ed" providerId="ADAL" clId="{9DA5B4D7-FC47-4643-BB38-0C52CF245385}" dt="2021-05-17T13:40:54.014" v="941" actId="2696"/>
        <pc:sldMkLst>
          <pc:docMk/>
          <pc:sldMk cId="1372376387" sldId="282"/>
        </pc:sldMkLst>
        <pc:spChg chg="mod">
          <ac:chgData name="Morten Blok Hellesøe" userId="ecd61c9b-aa89-4f54-bcbc-361bf327b2ed" providerId="ADAL" clId="{9DA5B4D7-FC47-4643-BB38-0C52CF245385}" dt="2021-05-17T13:09:55.608" v="144" actId="20577"/>
          <ac:spMkLst>
            <pc:docMk/>
            <pc:sldMk cId="1372376387" sldId="282"/>
            <ac:spMk id="4" creationId="{F4F6101C-927C-4AA7-9611-CFC47980239C}"/>
          </ac:spMkLst>
        </pc:spChg>
      </pc:sldChg>
      <pc:sldChg chg="add modNotesTx">
        <pc:chgData name="Morten Blok Hellesøe" userId="ecd61c9b-aa89-4f54-bcbc-361bf327b2ed" providerId="ADAL" clId="{9DA5B4D7-FC47-4643-BB38-0C52CF245385}" dt="2021-05-17T13:46:20.847" v="995" actId="20577"/>
        <pc:sldMkLst>
          <pc:docMk/>
          <pc:sldMk cId="3098119063" sldId="282"/>
        </pc:sldMkLst>
      </pc:sldChg>
      <pc:sldChg chg="ord">
        <pc:chgData name="Morten Blok Hellesøe" userId="ecd61c9b-aa89-4f54-bcbc-361bf327b2ed" providerId="ADAL" clId="{9DA5B4D7-FC47-4643-BB38-0C52CF245385}" dt="2021-05-17T13:38:50.266" v="936"/>
        <pc:sldMkLst>
          <pc:docMk/>
          <pc:sldMk cId="4011729779" sldId="283"/>
        </pc:sldMkLst>
      </pc:sldChg>
      <pc:sldChg chg="add del">
        <pc:chgData name="Morten Blok Hellesøe" userId="ecd61c9b-aa89-4f54-bcbc-361bf327b2ed" providerId="ADAL" clId="{9DA5B4D7-FC47-4643-BB38-0C52CF245385}" dt="2021-05-17T17:17:00.492" v="1734" actId="47"/>
        <pc:sldMkLst>
          <pc:docMk/>
          <pc:sldMk cId="614844807" sldId="284"/>
        </pc:sldMkLst>
      </pc:sldChg>
      <pc:sldChg chg="del">
        <pc:chgData name="Morten Blok Hellesøe" userId="ecd61c9b-aa89-4f54-bcbc-361bf327b2ed" providerId="ADAL" clId="{9DA5B4D7-FC47-4643-BB38-0C52CF245385}" dt="2021-05-17T13:36:02.844" v="915" actId="2696"/>
        <pc:sldMkLst>
          <pc:docMk/>
          <pc:sldMk cId="897010497" sldId="284"/>
        </pc:sldMkLst>
      </pc:sldChg>
      <pc:sldChg chg="ord modNotesTx">
        <pc:chgData name="Morten Blok Hellesøe" userId="ecd61c9b-aa89-4f54-bcbc-361bf327b2ed" providerId="ADAL" clId="{9DA5B4D7-FC47-4643-BB38-0C52CF245385}" dt="2021-05-17T13:45:43.739" v="985" actId="20577"/>
        <pc:sldMkLst>
          <pc:docMk/>
          <pc:sldMk cId="3599338762" sldId="285"/>
        </pc:sldMkLst>
      </pc:sldChg>
      <pc:sldChg chg="addSp delSp modSp del mod">
        <pc:chgData name="Morten Blok Hellesøe" userId="ecd61c9b-aa89-4f54-bcbc-361bf327b2ed" providerId="ADAL" clId="{9DA5B4D7-FC47-4643-BB38-0C52CF245385}" dt="2021-05-17T13:40:42.731" v="939" actId="2696"/>
        <pc:sldMkLst>
          <pc:docMk/>
          <pc:sldMk cId="2165767743" sldId="286"/>
        </pc:sldMkLst>
        <pc:spChg chg="mod">
          <ac:chgData name="Morten Blok Hellesøe" userId="ecd61c9b-aa89-4f54-bcbc-361bf327b2ed" providerId="ADAL" clId="{9DA5B4D7-FC47-4643-BB38-0C52CF245385}" dt="2021-05-17T13:19:56.573" v="541" actId="6549"/>
          <ac:spMkLst>
            <pc:docMk/>
            <pc:sldMk cId="2165767743" sldId="286"/>
            <ac:spMk id="2" creationId="{1D5ABA26-4066-49EE-8BF8-67CD31190846}"/>
          </ac:spMkLst>
        </pc:spChg>
        <pc:picChg chg="add del mod">
          <ac:chgData name="Morten Blok Hellesøe" userId="ecd61c9b-aa89-4f54-bcbc-361bf327b2ed" providerId="ADAL" clId="{9DA5B4D7-FC47-4643-BB38-0C52CF245385}" dt="2021-05-17T13:19:53.613" v="540"/>
          <ac:picMkLst>
            <pc:docMk/>
            <pc:sldMk cId="2165767743" sldId="286"/>
            <ac:picMk id="1026" creationId="{68F70255-C3D2-4641-A670-C0E7C99D9BC6}"/>
          </ac:picMkLst>
        </pc:picChg>
      </pc:sldChg>
      <pc:sldChg chg="add del">
        <pc:chgData name="Morten Blok Hellesøe" userId="ecd61c9b-aa89-4f54-bcbc-361bf327b2ed" providerId="ADAL" clId="{9DA5B4D7-FC47-4643-BB38-0C52CF245385}" dt="2021-05-17T17:16:57.124" v="1729" actId="47"/>
        <pc:sldMkLst>
          <pc:docMk/>
          <pc:sldMk cId="3216288283" sldId="286"/>
        </pc:sldMkLst>
      </pc:sldChg>
      <pc:sldChg chg="ord modNotesTx">
        <pc:chgData name="Morten Blok Hellesøe" userId="ecd61c9b-aa89-4f54-bcbc-361bf327b2ed" providerId="ADAL" clId="{9DA5B4D7-FC47-4643-BB38-0C52CF245385}" dt="2021-05-17T13:45:49.388" v="986" actId="6549"/>
        <pc:sldMkLst>
          <pc:docMk/>
          <pc:sldMk cId="366545274" sldId="287"/>
        </pc:sldMkLst>
      </pc:sldChg>
      <pc:sldChg chg="del">
        <pc:chgData name="Morten Blok Hellesøe" userId="ecd61c9b-aa89-4f54-bcbc-361bf327b2ed" providerId="ADAL" clId="{9DA5B4D7-FC47-4643-BB38-0C52CF245385}" dt="2021-05-17T13:40:42.731" v="939" actId="2696"/>
        <pc:sldMkLst>
          <pc:docMk/>
          <pc:sldMk cId="1216840438" sldId="288"/>
        </pc:sldMkLst>
      </pc:sldChg>
      <pc:sldChg chg="add del">
        <pc:chgData name="Morten Blok Hellesøe" userId="ecd61c9b-aa89-4f54-bcbc-361bf327b2ed" providerId="ADAL" clId="{9DA5B4D7-FC47-4643-BB38-0C52CF245385}" dt="2021-05-17T17:16:58.650" v="1731" actId="47"/>
        <pc:sldMkLst>
          <pc:docMk/>
          <pc:sldMk cId="3594174450" sldId="288"/>
        </pc:sldMkLst>
      </pc:sldChg>
      <pc:sldChg chg="add del">
        <pc:chgData name="Morten Blok Hellesøe" userId="ecd61c9b-aa89-4f54-bcbc-361bf327b2ed" providerId="ADAL" clId="{9DA5B4D7-FC47-4643-BB38-0C52CF245385}" dt="2021-05-17T17:16:51.491" v="1727" actId="47"/>
        <pc:sldMkLst>
          <pc:docMk/>
          <pc:sldMk cId="61324623" sldId="289"/>
        </pc:sldMkLst>
      </pc:sldChg>
      <pc:sldChg chg="del">
        <pc:chgData name="Morten Blok Hellesøe" userId="ecd61c9b-aa89-4f54-bcbc-361bf327b2ed" providerId="ADAL" clId="{9DA5B4D7-FC47-4643-BB38-0C52CF245385}" dt="2021-05-17T13:40:42.731" v="939" actId="2696"/>
        <pc:sldMkLst>
          <pc:docMk/>
          <pc:sldMk cId="3690014422" sldId="289"/>
        </pc:sldMkLst>
      </pc:sldChg>
      <pc:sldChg chg="add del">
        <pc:chgData name="Morten Blok Hellesøe" userId="ecd61c9b-aa89-4f54-bcbc-361bf327b2ed" providerId="ADAL" clId="{9DA5B4D7-FC47-4643-BB38-0C52CF245385}" dt="2021-05-17T17:16:59.217" v="1732" actId="47"/>
        <pc:sldMkLst>
          <pc:docMk/>
          <pc:sldMk cId="2427946266" sldId="290"/>
        </pc:sldMkLst>
      </pc:sldChg>
      <pc:sldChg chg="del">
        <pc:chgData name="Morten Blok Hellesøe" userId="ecd61c9b-aa89-4f54-bcbc-361bf327b2ed" providerId="ADAL" clId="{9DA5B4D7-FC47-4643-BB38-0C52CF245385}" dt="2021-05-17T13:40:42.731" v="939" actId="2696"/>
        <pc:sldMkLst>
          <pc:docMk/>
          <pc:sldMk cId="3519082314" sldId="290"/>
        </pc:sldMkLst>
      </pc:sldChg>
      <pc:sldChg chg="del">
        <pc:chgData name="Morten Blok Hellesøe" userId="ecd61c9b-aa89-4f54-bcbc-361bf327b2ed" providerId="ADAL" clId="{9DA5B4D7-FC47-4643-BB38-0C52CF245385}" dt="2021-05-17T13:33:52.442" v="906" actId="47"/>
        <pc:sldMkLst>
          <pc:docMk/>
          <pc:sldMk cId="2017489042" sldId="291"/>
        </pc:sldMkLst>
      </pc:sldChg>
      <pc:sldChg chg="ord modNotesTx">
        <pc:chgData name="Morten Blok Hellesøe" userId="ecd61c9b-aa89-4f54-bcbc-361bf327b2ed" providerId="ADAL" clId="{9DA5B4D7-FC47-4643-BB38-0C52CF245385}" dt="2021-05-17T13:46:03.642" v="992" actId="20577"/>
        <pc:sldMkLst>
          <pc:docMk/>
          <pc:sldMk cId="1970913105" sldId="292"/>
        </pc:sldMkLst>
      </pc:sldChg>
      <pc:sldChg chg="add del">
        <pc:chgData name="Morten Blok Hellesøe" userId="ecd61c9b-aa89-4f54-bcbc-361bf327b2ed" providerId="ADAL" clId="{9DA5B4D7-FC47-4643-BB38-0C52CF245385}" dt="2021-05-17T17:16:58.035" v="1730" actId="47"/>
        <pc:sldMkLst>
          <pc:docMk/>
          <pc:sldMk cId="2470748788" sldId="293"/>
        </pc:sldMkLst>
      </pc:sldChg>
      <pc:sldChg chg="del">
        <pc:chgData name="Morten Blok Hellesøe" userId="ecd61c9b-aa89-4f54-bcbc-361bf327b2ed" providerId="ADAL" clId="{9DA5B4D7-FC47-4643-BB38-0C52CF245385}" dt="2021-05-17T13:42:05.621" v="943" actId="2696"/>
        <pc:sldMkLst>
          <pc:docMk/>
          <pc:sldMk cId="3005290850" sldId="293"/>
        </pc:sldMkLst>
      </pc:sldChg>
      <pc:sldChg chg="modSp mod ord">
        <pc:chgData name="Morten Blok Hellesøe" userId="ecd61c9b-aa89-4f54-bcbc-361bf327b2ed" providerId="ADAL" clId="{9DA5B4D7-FC47-4643-BB38-0C52CF245385}" dt="2021-05-17T13:51:44.189" v="1280" actId="20577"/>
        <pc:sldMkLst>
          <pc:docMk/>
          <pc:sldMk cId="4233541205" sldId="294"/>
        </pc:sldMkLst>
        <pc:spChg chg="mod">
          <ac:chgData name="Morten Blok Hellesøe" userId="ecd61c9b-aa89-4f54-bcbc-361bf327b2ed" providerId="ADAL" clId="{9DA5B4D7-FC47-4643-BB38-0C52CF245385}" dt="2021-05-17T13:51:44.189" v="1280" actId="20577"/>
          <ac:spMkLst>
            <pc:docMk/>
            <pc:sldMk cId="4233541205" sldId="294"/>
            <ac:spMk id="3" creationId="{6F62C8C7-FF58-4991-A483-26B2A1958534}"/>
          </ac:spMkLst>
        </pc:spChg>
      </pc:sldChg>
      <pc:sldChg chg="add del">
        <pc:chgData name="Morten Blok Hellesøe" userId="ecd61c9b-aa89-4f54-bcbc-361bf327b2ed" providerId="ADAL" clId="{9DA5B4D7-FC47-4643-BB38-0C52CF245385}" dt="2021-05-17T13:42:17.964" v="946" actId="47"/>
        <pc:sldMkLst>
          <pc:docMk/>
          <pc:sldMk cId="738956127" sldId="295"/>
        </pc:sldMkLst>
      </pc:sldChg>
      <pc:sldChg chg="add del">
        <pc:chgData name="Morten Blok Hellesøe" userId="ecd61c9b-aa89-4f54-bcbc-361bf327b2ed" providerId="ADAL" clId="{9DA5B4D7-FC47-4643-BB38-0C52CF245385}" dt="2021-05-17T13:36:02.844" v="915" actId="2696"/>
        <pc:sldMkLst>
          <pc:docMk/>
          <pc:sldMk cId="1823774168" sldId="295"/>
        </pc:sldMkLst>
      </pc:sldChg>
      <pc:sldChg chg="add del">
        <pc:chgData name="Morten Blok Hellesøe" userId="ecd61c9b-aa89-4f54-bcbc-361bf327b2ed" providerId="ADAL" clId="{9DA5B4D7-FC47-4643-BB38-0C52CF245385}" dt="2021-05-17T13:36:02.844" v="915" actId="2696"/>
        <pc:sldMkLst>
          <pc:docMk/>
          <pc:sldMk cId="1023584708" sldId="296"/>
        </pc:sldMkLst>
      </pc:sldChg>
      <pc:sldChg chg="add del">
        <pc:chgData name="Morten Blok Hellesøe" userId="ecd61c9b-aa89-4f54-bcbc-361bf327b2ed" providerId="ADAL" clId="{9DA5B4D7-FC47-4643-BB38-0C52CF245385}" dt="2021-05-17T13:42:19.193" v="947" actId="47"/>
        <pc:sldMkLst>
          <pc:docMk/>
          <pc:sldMk cId="2068378148" sldId="296"/>
        </pc:sldMkLst>
      </pc:sldChg>
      <pc:sldChg chg="add del">
        <pc:chgData name="Morten Blok Hellesøe" userId="ecd61c9b-aa89-4f54-bcbc-361bf327b2ed" providerId="ADAL" clId="{9DA5B4D7-FC47-4643-BB38-0C52CF245385}" dt="2021-05-17T13:42:20.043" v="948" actId="47"/>
        <pc:sldMkLst>
          <pc:docMk/>
          <pc:sldMk cId="2299436529" sldId="297"/>
        </pc:sldMkLst>
      </pc:sldChg>
      <pc:sldChg chg="add del">
        <pc:chgData name="Morten Blok Hellesøe" userId="ecd61c9b-aa89-4f54-bcbc-361bf327b2ed" providerId="ADAL" clId="{9DA5B4D7-FC47-4643-BB38-0C52CF245385}" dt="2021-05-17T13:36:02.844" v="915" actId="2696"/>
        <pc:sldMkLst>
          <pc:docMk/>
          <pc:sldMk cId="3314584485" sldId="297"/>
        </pc:sldMkLst>
      </pc:sldChg>
      <pc:sldChg chg="add del">
        <pc:chgData name="Morten Blok Hellesøe" userId="ecd61c9b-aa89-4f54-bcbc-361bf327b2ed" providerId="ADAL" clId="{9DA5B4D7-FC47-4643-BB38-0C52CF245385}" dt="2021-05-17T13:42:20.781" v="949" actId="47"/>
        <pc:sldMkLst>
          <pc:docMk/>
          <pc:sldMk cId="505542186" sldId="298"/>
        </pc:sldMkLst>
      </pc:sldChg>
      <pc:sldChg chg="add del">
        <pc:chgData name="Morten Blok Hellesøe" userId="ecd61c9b-aa89-4f54-bcbc-361bf327b2ed" providerId="ADAL" clId="{9DA5B4D7-FC47-4643-BB38-0C52CF245385}" dt="2021-05-17T13:36:02.844" v="915" actId="2696"/>
        <pc:sldMkLst>
          <pc:docMk/>
          <pc:sldMk cId="3648867167" sldId="298"/>
        </pc:sldMkLst>
      </pc:sldChg>
      <pc:sldChg chg="add del">
        <pc:chgData name="Morten Blok Hellesøe" userId="ecd61c9b-aa89-4f54-bcbc-361bf327b2ed" providerId="ADAL" clId="{9DA5B4D7-FC47-4643-BB38-0C52CF245385}" dt="2021-05-17T13:36:02.844" v="915" actId="2696"/>
        <pc:sldMkLst>
          <pc:docMk/>
          <pc:sldMk cId="196782500" sldId="299"/>
        </pc:sldMkLst>
      </pc:sldChg>
      <pc:sldChg chg="add del">
        <pc:chgData name="Morten Blok Hellesøe" userId="ecd61c9b-aa89-4f54-bcbc-361bf327b2ed" providerId="ADAL" clId="{9DA5B4D7-FC47-4643-BB38-0C52CF245385}" dt="2021-05-17T13:42:21.507" v="950" actId="47"/>
        <pc:sldMkLst>
          <pc:docMk/>
          <pc:sldMk cId="3596030873" sldId="299"/>
        </pc:sldMkLst>
      </pc:sldChg>
      <pc:sldChg chg="add del">
        <pc:chgData name="Morten Blok Hellesøe" userId="ecd61c9b-aa89-4f54-bcbc-361bf327b2ed" providerId="ADAL" clId="{9DA5B4D7-FC47-4643-BB38-0C52CF245385}" dt="2021-05-17T17:16:59.789" v="1733" actId="47"/>
        <pc:sldMkLst>
          <pc:docMk/>
          <pc:sldMk cId="2916914937" sldId="300"/>
        </pc:sldMkLst>
      </pc:sldChg>
      <pc:sldChg chg="add del">
        <pc:chgData name="Morten Blok Hellesøe" userId="ecd61c9b-aa89-4f54-bcbc-361bf327b2ed" providerId="ADAL" clId="{9DA5B4D7-FC47-4643-BB38-0C52CF245385}" dt="2021-05-17T13:36:02.844" v="915" actId="2696"/>
        <pc:sldMkLst>
          <pc:docMk/>
          <pc:sldMk cId="4112610701" sldId="300"/>
        </pc:sldMkLst>
      </pc:sldChg>
      <pc:sldChg chg="new del">
        <pc:chgData name="Morten Blok Hellesøe" userId="ecd61c9b-aa89-4f54-bcbc-361bf327b2ed" providerId="ADAL" clId="{9DA5B4D7-FC47-4643-BB38-0C52CF245385}" dt="2021-05-17T13:36:02.844" v="915" actId="2696"/>
        <pc:sldMkLst>
          <pc:docMk/>
          <pc:sldMk cId="1546935475" sldId="301"/>
        </pc:sldMkLst>
      </pc:sldChg>
      <pc:sldChg chg="add del">
        <pc:chgData name="Morten Blok Hellesøe" userId="ecd61c9b-aa89-4f54-bcbc-361bf327b2ed" providerId="ADAL" clId="{9DA5B4D7-FC47-4643-BB38-0C52CF245385}" dt="2021-05-17T13:42:23.784" v="951" actId="47"/>
        <pc:sldMkLst>
          <pc:docMk/>
          <pc:sldMk cId="2780768757" sldId="301"/>
        </pc:sldMkLst>
      </pc:sldChg>
      <pc:sldChg chg="new del">
        <pc:chgData name="Morten Blok Hellesøe" userId="ecd61c9b-aa89-4f54-bcbc-361bf327b2ed" providerId="ADAL" clId="{9DA5B4D7-FC47-4643-BB38-0C52CF245385}" dt="2021-05-17T13:35:05.096" v="912" actId="47"/>
        <pc:sldMkLst>
          <pc:docMk/>
          <pc:sldMk cId="1618494339" sldId="302"/>
        </pc:sldMkLst>
      </pc:sldChg>
      <pc:sldChg chg="addSp delSp modSp add mod ord modNotesTx">
        <pc:chgData name="Morten Blok Hellesøe" userId="ecd61c9b-aa89-4f54-bcbc-361bf327b2ed" providerId="ADAL" clId="{9DA5B4D7-FC47-4643-BB38-0C52CF245385}" dt="2021-05-17T17:13:43.202" v="1582" actId="20577"/>
        <pc:sldMkLst>
          <pc:docMk/>
          <pc:sldMk cId="898439433" sldId="303"/>
        </pc:sldMkLst>
        <pc:spChg chg="mod">
          <ac:chgData name="Morten Blok Hellesøe" userId="ecd61c9b-aa89-4f54-bcbc-361bf327b2ed" providerId="ADAL" clId="{9DA5B4D7-FC47-4643-BB38-0C52CF245385}" dt="2021-05-17T13:31:06.853" v="901" actId="20577"/>
          <ac:spMkLst>
            <pc:docMk/>
            <pc:sldMk cId="898439433" sldId="303"/>
            <ac:spMk id="9" creationId="{00000000-0000-0000-0000-000000000000}"/>
          </ac:spMkLst>
        </pc:spChg>
        <pc:spChg chg="add del mod">
          <ac:chgData name="Morten Blok Hellesøe" userId="ecd61c9b-aa89-4f54-bcbc-361bf327b2ed" providerId="ADAL" clId="{9DA5B4D7-FC47-4643-BB38-0C52CF245385}" dt="2021-05-17T13:18:06.576" v="487"/>
          <ac:spMkLst>
            <pc:docMk/>
            <pc:sldMk cId="898439433" sldId="303"/>
            <ac:spMk id="17" creationId="{AFC5BB6C-7589-4732-983E-60C6FC72C5AD}"/>
          </ac:spMkLst>
        </pc:spChg>
        <pc:spChg chg="add del mod">
          <ac:chgData name="Morten Blok Hellesøe" userId="ecd61c9b-aa89-4f54-bcbc-361bf327b2ed" providerId="ADAL" clId="{9DA5B4D7-FC47-4643-BB38-0C52CF245385}" dt="2021-05-17T13:18:06.576" v="487"/>
          <ac:spMkLst>
            <pc:docMk/>
            <pc:sldMk cId="898439433" sldId="303"/>
            <ac:spMk id="18" creationId="{65F2306E-0DC2-4EB9-9800-3156B15AD4D5}"/>
          </ac:spMkLst>
        </pc:spChg>
        <pc:spChg chg="add del mod">
          <ac:chgData name="Morten Blok Hellesøe" userId="ecd61c9b-aa89-4f54-bcbc-361bf327b2ed" providerId="ADAL" clId="{9DA5B4D7-FC47-4643-BB38-0C52CF245385}" dt="2021-05-17T13:18:03.914" v="485"/>
          <ac:spMkLst>
            <pc:docMk/>
            <pc:sldMk cId="898439433" sldId="303"/>
            <ac:spMk id="19" creationId="{2F801C0F-AE7C-4BDC-A86E-0144DAADCA32}"/>
          </ac:spMkLst>
        </pc:spChg>
        <pc:spChg chg="add del mod">
          <ac:chgData name="Morten Blok Hellesøe" userId="ecd61c9b-aa89-4f54-bcbc-361bf327b2ed" providerId="ADAL" clId="{9DA5B4D7-FC47-4643-BB38-0C52CF245385}" dt="2021-05-17T13:18:03.593" v="484"/>
          <ac:spMkLst>
            <pc:docMk/>
            <pc:sldMk cId="898439433" sldId="303"/>
            <ac:spMk id="20" creationId="{7D241509-0D51-4836-8F19-A72B360D88DF}"/>
          </ac:spMkLst>
        </pc:spChg>
        <pc:spChg chg="mod">
          <ac:chgData name="Morten Blok Hellesøe" userId="ecd61c9b-aa89-4f54-bcbc-361bf327b2ed" providerId="ADAL" clId="{9DA5B4D7-FC47-4643-BB38-0C52CF245385}" dt="2021-05-17T13:17:27.153" v="477" actId="1036"/>
          <ac:spMkLst>
            <pc:docMk/>
            <pc:sldMk cId="898439433" sldId="303"/>
            <ac:spMk id="57" creationId="{00000000-0000-0000-0000-000000000000}"/>
          </ac:spMkLst>
        </pc:spChg>
        <pc:spChg chg="mod">
          <ac:chgData name="Morten Blok Hellesøe" userId="ecd61c9b-aa89-4f54-bcbc-361bf327b2ed" providerId="ADAL" clId="{9DA5B4D7-FC47-4643-BB38-0C52CF245385}" dt="2021-05-17T13:13:09.213" v="207" actId="20577"/>
          <ac:spMkLst>
            <pc:docMk/>
            <pc:sldMk cId="898439433" sldId="303"/>
            <ac:spMk id="62" creationId="{00000000-0000-0000-0000-000000000000}"/>
          </ac:spMkLst>
        </pc:spChg>
        <pc:spChg chg="mod">
          <ac:chgData name="Morten Blok Hellesøe" userId="ecd61c9b-aa89-4f54-bcbc-361bf327b2ed" providerId="ADAL" clId="{9DA5B4D7-FC47-4643-BB38-0C52CF245385}" dt="2021-05-17T17:13:43.202" v="1582" actId="20577"/>
          <ac:spMkLst>
            <pc:docMk/>
            <pc:sldMk cId="898439433" sldId="303"/>
            <ac:spMk id="63" creationId="{00000000-0000-0000-0000-000000000000}"/>
          </ac:spMkLst>
        </pc:spChg>
        <pc:spChg chg="mod">
          <ac:chgData name="Morten Blok Hellesøe" userId="ecd61c9b-aa89-4f54-bcbc-361bf327b2ed" providerId="ADAL" clId="{9DA5B4D7-FC47-4643-BB38-0C52CF245385}" dt="2021-05-17T13:25:42.716" v="879" actId="20577"/>
          <ac:spMkLst>
            <pc:docMk/>
            <pc:sldMk cId="898439433" sldId="303"/>
            <ac:spMk id="64" creationId="{00000000-0000-0000-0000-000000000000}"/>
          </ac:spMkLst>
        </pc:spChg>
      </pc:sldChg>
      <pc:sldChg chg="add del">
        <pc:chgData name="Morten Blok Hellesøe" userId="ecd61c9b-aa89-4f54-bcbc-361bf327b2ed" providerId="ADAL" clId="{9DA5B4D7-FC47-4643-BB38-0C52CF245385}" dt="2021-05-17T13:10:57.370" v="149"/>
        <pc:sldMkLst>
          <pc:docMk/>
          <pc:sldMk cId="3241314910" sldId="303"/>
        </pc:sldMkLst>
      </pc:sldChg>
      <pc:sldChg chg="add del">
        <pc:chgData name="Morten Blok Hellesøe" userId="ecd61c9b-aa89-4f54-bcbc-361bf327b2ed" providerId="ADAL" clId="{9DA5B4D7-FC47-4643-BB38-0C52CF245385}" dt="2021-05-17T13:10:57.370" v="149"/>
        <pc:sldMkLst>
          <pc:docMk/>
          <pc:sldMk cId="551992410" sldId="304"/>
        </pc:sldMkLst>
      </pc:sldChg>
      <pc:sldChg chg="addSp modSp add mod ord modNotesTx">
        <pc:chgData name="Morten Blok Hellesøe" userId="ecd61c9b-aa89-4f54-bcbc-361bf327b2ed" providerId="ADAL" clId="{9DA5B4D7-FC47-4643-BB38-0C52CF245385}" dt="2021-05-17T13:25:16.180" v="878" actId="20577"/>
        <pc:sldMkLst>
          <pc:docMk/>
          <pc:sldMk cId="1310105707" sldId="304"/>
        </pc:sldMkLst>
        <pc:spChg chg="mod">
          <ac:chgData name="Morten Blok Hellesøe" userId="ecd61c9b-aa89-4f54-bcbc-361bf327b2ed" providerId="ADAL" clId="{9DA5B4D7-FC47-4643-BB38-0C52CF245385}" dt="2021-05-17T13:20:54.299" v="579" actId="6549"/>
          <ac:spMkLst>
            <pc:docMk/>
            <pc:sldMk cId="1310105707" sldId="304"/>
            <ac:spMk id="2" creationId="{1D5ABA26-4066-49EE-8BF8-67CD31190846}"/>
          </ac:spMkLst>
        </pc:spChg>
        <pc:picChg chg="add mod">
          <ac:chgData name="Morten Blok Hellesøe" userId="ecd61c9b-aa89-4f54-bcbc-361bf327b2ed" providerId="ADAL" clId="{9DA5B4D7-FC47-4643-BB38-0C52CF245385}" dt="2021-05-17T13:21:14.903" v="583" actId="14100"/>
          <ac:picMkLst>
            <pc:docMk/>
            <pc:sldMk cId="1310105707" sldId="304"/>
            <ac:picMk id="3074" creationId="{DFF10287-45AF-4BAE-A9D9-72D7FD1B9256}"/>
          </ac:picMkLst>
        </pc:picChg>
      </pc:sldChg>
      <pc:sldChg chg="add del">
        <pc:chgData name="Morten Blok Hellesøe" userId="ecd61c9b-aa89-4f54-bcbc-361bf327b2ed" providerId="ADAL" clId="{9DA5B4D7-FC47-4643-BB38-0C52CF245385}" dt="2021-05-17T13:10:57.370" v="149"/>
        <pc:sldMkLst>
          <pc:docMk/>
          <pc:sldMk cId="612014714" sldId="305"/>
        </pc:sldMkLst>
      </pc:sldChg>
      <pc:sldChg chg="add del">
        <pc:chgData name="Morten Blok Hellesøe" userId="ecd61c9b-aa89-4f54-bcbc-361bf327b2ed" providerId="ADAL" clId="{9DA5B4D7-FC47-4643-BB38-0C52CF245385}" dt="2021-05-17T13:20:57.648" v="581"/>
        <pc:sldMkLst>
          <pc:docMk/>
          <pc:sldMk cId="2376540574" sldId="305"/>
        </pc:sldMkLst>
      </pc:sldChg>
      <pc:sldChg chg="new del ord">
        <pc:chgData name="Morten Blok Hellesøe" userId="ecd61c9b-aa89-4f54-bcbc-361bf327b2ed" providerId="ADAL" clId="{9DA5B4D7-FC47-4643-BB38-0C52CF245385}" dt="2021-05-17T17:16:55.406" v="1728" actId="47"/>
        <pc:sldMkLst>
          <pc:docMk/>
          <pc:sldMk cId="3612685852" sldId="305"/>
        </pc:sldMkLst>
      </pc:sldChg>
      <pc:sldChg chg="add del">
        <pc:chgData name="Morten Blok Hellesøe" userId="ecd61c9b-aa89-4f54-bcbc-361bf327b2ed" providerId="ADAL" clId="{9DA5B4D7-FC47-4643-BB38-0C52CF245385}" dt="2021-05-17T13:10:57.370" v="149"/>
        <pc:sldMkLst>
          <pc:docMk/>
          <pc:sldMk cId="3462896964" sldId="306"/>
        </pc:sldMkLst>
      </pc:sldChg>
      <pc:sldChg chg="add del">
        <pc:chgData name="Morten Blok Hellesøe" userId="ecd61c9b-aa89-4f54-bcbc-361bf327b2ed" providerId="ADAL" clId="{9DA5B4D7-FC47-4643-BB38-0C52CF245385}" dt="2021-05-17T13:10:57.370" v="149"/>
        <pc:sldMkLst>
          <pc:docMk/>
          <pc:sldMk cId="4007649512" sldId="307"/>
        </pc:sldMkLst>
      </pc:sldChg>
      <pc:sldChg chg="add del">
        <pc:chgData name="Morten Blok Hellesøe" userId="ecd61c9b-aa89-4f54-bcbc-361bf327b2ed" providerId="ADAL" clId="{9DA5B4D7-FC47-4643-BB38-0C52CF245385}" dt="2021-05-17T13:10:57.370" v="149"/>
        <pc:sldMkLst>
          <pc:docMk/>
          <pc:sldMk cId="1037519659" sldId="308"/>
        </pc:sldMkLst>
      </pc:sldChg>
      <pc:sldChg chg="add del">
        <pc:chgData name="Morten Blok Hellesøe" userId="ecd61c9b-aa89-4f54-bcbc-361bf327b2ed" providerId="ADAL" clId="{9DA5B4D7-FC47-4643-BB38-0C52CF245385}" dt="2021-05-17T13:10:57.370" v="149"/>
        <pc:sldMkLst>
          <pc:docMk/>
          <pc:sldMk cId="3924261286" sldId="309"/>
        </pc:sldMkLst>
      </pc:sldChg>
      <pc:sldChg chg="add del">
        <pc:chgData name="Morten Blok Hellesøe" userId="ecd61c9b-aa89-4f54-bcbc-361bf327b2ed" providerId="ADAL" clId="{9DA5B4D7-FC47-4643-BB38-0C52CF245385}" dt="2021-05-17T13:10:57.370" v="149"/>
        <pc:sldMkLst>
          <pc:docMk/>
          <pc:sldMk cId="3286544868" sldId="310"/>
        </pc:sldMkLst>
      </pc:sldChg>
      <pc:sldChg chg="add del">
        <pc:chgData name="Morten Blok Hellesøe" userId="ecd61c9b-aa89-4f54-bcbc-361bf327b2ed" providerId="ADAL" clId="{9DA5B4D7-FC47-4643-BB38-0C52CF245385}" dt="2021-05-17T13:10:57.370" v="149"/>
        <pc:sldMkLst>
          <pc:docMk/>
          <pc:sldMk cId="2834068328" sldId="311"/>
        </pc:sldMkLst>
      </pc:sldChg>
      <pc:sldChg chg="add del">
        <pc:chgData name="Morten Blok Hellesøe" userId="ecd61c9b-aa89-4f54-bcbc-361bf327b2ed" providerId="ADAL" clId="{9DA5B4D7-FC47-4643-BB38-0C52CF245385}" dt="2021-05-17T13:10:57.370" v="149"/>
        <pc:sldMkLst>
          <pc:docMk/>
          <pc:sldMk cId="3766598146" sldId="312"/>
        </pc:sldMkLst>
      </pc:sldChg>
      <pc:sldChg chg="add del">
        <pc:chgData name="Morten Blok Hellesøe" userId="ecd61c9b-aa89-4f54-bcbc-361bf327b2ed" providerId="ADAL" clId="{9DA5B4D7-FC47-4643-BB38-0C52CF245385}" dt="2021-05-17T13:10:57.370" v="149"/>
        <pc:sldMkLst>
          <pc:docMk/>
          <pc:sldMk cId="4032490416" sldId="313"/>
        </pc:sldMkLst>
      </pc:sldChg>
      <pc:sldChg chg="add del">
        <pc:chgData name="Morten Blok Hellesøe" userId="ecd61c9b-aa89-4f54-bcbc-361bf327b2ed" providerId="ADAL" clId="{9DA5B4D7-FC47-4643-BB38-0C52CF245385}" dt="2021-05-17T13:10:57.370" v="149"/>
        <pc:sldMkLst>
          <pc:docMk/>
          <pc:sldMk cId="4062410319" sldId="314"/>
        </pc:sldMkLst>
      </pc:sldChg>
      <pc:sldChg chg="add del">
        <pc:chgData name="Morten Blok Hellesøe" userId="ecd61c9b-aa89-4f54-bcbc-361bf327b2ed" providerId="ADAL" clId="{9DA5B4D7-FC47-4643-BB38-0C52CF245385}" dt="2021-05-17T13:10:57.370" v="149"/>
        <pc:sldMkLst>
          <pc:docMk/>
          <pc:sldMk cId="1579970710" sldId="315"/>
        </pc:sldMkLst>
      </pc:sldChg>
      <pc:sldChg chg="add del">
        <pc:chgData name="Morten Blok Hellesøe" userId="ecd61c9b-aa89-4f54-bcbc-361bf327b2ed" providerId="ADAL" clId="{9DA5B4D7-FC47-4643-BB38-0C52CF245385}" dt="2021-05-17T13:10:57.370" v="149"/>
        <pc:sldMkLst>
          <pc:docMk/>
          <pc:sldMk cId="1912560313" sldId="316"/>
        </pc:sldMkLst>
      </pc:sldChg>
      <pc:sldChg chg="add del">
        <pc:chgData name="Morten Blok Hellesøe" userId="ecd61c9b-aa89-4f54-bcbc-361bf327b2ed" providerId="ADAL" clId="{9DA5B4D7-FC47-4643-BB38-0C52CF245385}" dt="2021-05-17T13:10:57.370" v="149"/>
        <pc:sldMkLst>
          <pc:docMk/>
          <pc:sldMk cId="786330217" sldId="317"/>
        </pc:sldMkLst>
      </pc:sldChg>
      <pc:sldChg chg="add del">
        <pc:chgData name="Morten Blok Hellesøe" userId="ecd61c9b-aa89-4f54-bcbc-361bf327b2ed" providerId="ADAL" clId="{9DA5B4D7-FC47-4643-BB38-0C52CF245385}" dt="2021-05-17T13:10:57.370" v="149"/>
        <pc:sldMkLst>
          <pc:docMk/>
          <pc:sldMk cId="887302838" sldId="318"/>
        </pc:sldMkLst>
      </pc:sldChg>
      <pc:sldChg chg="add del">
        <pc:chgData name="Morten Blok Hellesøe" userId="ecd61c9b-aa89-4f54-bcbc-361bf327b2ed" providerId="ADAL" clId="{9DA5B4D7-FC47-4643-BB38-0C52CF245385}" dt="2021-05-17T13:10:57.370" v="149"/>
        <pc:sldMkLst>
          <pc:docMk/>
          <pc:sldMk cId="564460904" sldId="319"/>
        </pc:sldMkLst>
      </pc:sldChg>
      <pc:sldChg chg="add del">
        <pc:chgData name="Morten Blok Hellesøe" userId="ecd61c9b-aa89-4f54-bcbc-361bf327b2ed" providerId="ADAL" clId="{9DA5B4D7-FC47-4643-BB38-0C52CF245385}" dt="2021-05-17T13:10:57.370" v="149"/>
        <pc:sldMkLst>
          <pc:docMk/>
          <pc:sldMk cId="3009648821" sldId="320"/>
        </pc:sldMkLst>
      </pc:sldChg>
      <pc:sldChg chg="add del">
        <pc:chgData name="Morten Blok Hellesøe" userId="ecd61c9b-aa89-4f54-bcbc-361bf327b2ed" providerId="ADAL" clId="{9DA5B4D7-FC47-4643-BB38-0C52CF245385}" dt="2021-05-17T13:10:57.370" v="149"/>
        <pc:sldMkLst>
          <pc:docMk/>
          <pc:sldMk cId="263054166" sldId="321"/>
        </pc:sldMkLst>
      </pc:sldChg>
      <pc:sldChg chg="add del">
        <pc:chgData name="Morten Blok Hellesøe" userId="ecd61c9b-aa89-4f54-bcbc-361bf327b2ed" providerId="ADAL" clId="{9DA5B4D7-FC47-4643-BB38-0C52CF245385}" dt="2021-05-17T13:10:57.370" v="149"/>
        <pc:sldMkLst>
          <pc:docMk/>
          <pc:sldMk cId="160757416" sldId="322"/>
        </pc:sldMkLst>
      </pc:sldChg>
      <pc:sldChg chg="add del">
        <pc:chgData name="Morten Blok Hellesøe" userId="ecd61c9b-aa89-4f54-bcbc-361bf327b2ed" providerId="ADAL" clId="{9DA5B4D7-FC47-4643-BB38-0C52CF245385}" dt="2021-05-17T13:10:57.370" v="149"/>
        <pc:sldMkLst>
          <pc:docMk/>
          <pc:sldMk cId="3826884959" sldId="323"/>
        </pc:sldMkLst>
      </pc:sldChg>
      <pc:sldChg chg="add del">
        <pc:chgData name="Morten Blok Hellesøe" userId="ecd61c9b-aa89-4f54-bcbc-361bf327b2ed" providerId="ADAL" clId="{9DA5B4D7-FC47-4643-BB38-0C52CF245385}" dt="2021-05-17T13:10:57.370" v="149"/>
        <pc:sldMkLst>
          <pc:docMk/>
          <pc:sldMk cId="3670217906" sldId="324"/>
        </pc:sldMkLst>
      </pc:sldChg>
      <pc:sldChg chg="add del">
        <pc:chgData name="Morten Blok Hellesøe" userId="ecd61c9b-aa89-4f54-bcbc-361bf327b2ed" providerId="ADAL" clId="{9DA5B4D7-FC47-4643-BB38-0C52CF245385}" dt="2021-05-17T13:10:57.370" v="149"/>
        <pc:sldMkLst>
          <pc:docMk/>
          <pc:sldMk cId="1376597720" sldId="325"/>
        </pc:sldMkLst>
      </pc:sldChg>
      <pc:sldChg chg="add del">
        <pc:chgData name="Morten Blok Hellesøe" userId="ecd61c9b-aa89-4f54-bcbc-361bf327b2ed" providerId="ADAL" clId="{9DA5B4D7-FC47-4643-BB38-0C52CF245385}" dt="2021-05-17T13:10:57.370" v="149"/>
        <pc:sldMkLst>
          <pc:docMk/>
          <pc:sldMk cId="1893685740" sldId="326"/>
        </pc:sldMkLst>
      </pc:sldChg>
      <pc:sldChg chg="add del">
        <pc:chgData name="Morten Blok Hellesøe" userId="ecd61c9b-aa89-4f54-bcbc-361bf327b2ed" providerId="ADAL" clId="{9DA5B4D7-FC47-4643-BB38-0C52CF245385}" dt="2021-05-17T13:10:57.370" v="149"/>
        <pc:sldMkLst>
          <pc:docMk/>
          <pc:sldMk cId="1655825653" sldId="327"/>
        </pc:sldMkLst>
      </pc:sldChg>
      <pc:sldChg chg="add del">
        <pc:chgData name="Morten Blok Hellesøe" userId="ecd61c9b-aa89-4f54-bcbc-361bf327b2ed" providerId="ADAL" clId="{9DA5B4D7-FC47-4643-BB38-0C52CF245385}" dt="2021-05-17T13:10:57.370" v="149"/>
        <pc:sldMkLst>
          <pc:docMk/>
          <pc:sldMk cId="548828023" sldId="328"/>
        </pc:sldMkLst>
      </pc:sldChg>
    </pc:docChg>
  </pc:docChgLst>
  <pc:docChgLst>
    <pc:chgData name="Morten Blok Hellesøe" userId="ecd61c9b-aa89-4f54-bcbc-361bf327b2ed" providerId="ADAL" clId="{CFFF70A6-51DC-4C35-AF71-88A160DCA548}"/>
    <pc:docChg chg="undo custSel modSld">
      <pc:chgData name="Morten Blok Hellesøe" userId="ecd61c9b-aa89-4f54-bcbc-361bf327b2ed" providerId="ADAL" clId="{CFFF70A6-51DC-4C35-AF71-88A160DCA548}" dt="2021-06-08T08:36:28.552" v="156" actId="20577"/>
      <pc:docMkLst>
        <pc:docMk/>
      </pc:docMkLst>
      <pc:sldChg chg="modSp mod">
        <pc:chgData name="Morten Blok Hellesøe" userId="ecd61c9b-aa89-4f54-bcbc-361bf327b2ed" providerId="ADAL" clId="{CFFF70A6-51DC-4C35-AF71-88A160DCA548}" dt="2021-06-08T08:27:33.854" v="30" actId="1076"/>
        <pc:sldMkLst>
          <pc:docMk/>
          <pc:sldMk cId="876463911" sldId="267"/>
        </pc:sldMkLst>
        <pc:spChg chg="mod">
          <ac:chgData name="Morten Blok Hellesøe" userId="ecd61c9b-aa89-4f54-bcbc-361bf327b2ed" providerId="ADAL" clId="{CFFF70A6-51DC-4C35-AF71-88A160DCA548}" dt="2021-06-08T08:27:27.344" v="29" actId="20577"/>
          <ac:spMkLst>
            <pc:docMk/>
            <pc:sldMk cId="876463911" sldId="267"/>
            <ac:spMk id="2" creationId="{00000000-0000-0000-0000-000000000000}"/>
          </ac:spMkLst>
        </pc:spChg>
        <pc:picChg chg="mod">
          <ac:chgData name="Morten Blok Hellesøe" userId="ecd61c9b-aa89-4f54-bcbc-361bf327b2ed" providerId="ADAL" clId="{CFFF70A6-51DC-4C35-AF71-88A160DCA548}" dt="2021-06-08T08:27:33.854" v="30" actId="1076"/>
          <ac:picMkLst>
            <pc:docMk/>
            <pc:sldMk cId="876463911" sldId="267"/>
            <ac:picMk id="5" creationId="{E3B6FF56-21C7-4807-B38F-BFA4DCCC3974}"/>
          </ac:picMkLst>
        </pc:picChg>
      </pc:sldChg>
      <pc:sldChg chg="modSp mod">
        <pc:chgData name="Morten Blok Hellesøe" userId="ecd61c9b-aa89-4f54-bcbc-361bf327b2ed" providerId="ADAL" clId="{CFFF70A6-51DC-4C35-AF71-88A160DCA548}" dt="2021-06-08T08:31:51.120" v="97" actId="6549"/>
        <pc:sldMkLst>
          <pc:docMk/>
          <pc:sldMk cId="625008022" sldId="271"/>
        </pc:sldMkLst>
        <pc:spChg chg="mod">
          <ac:chgData name="Morten Blok Hellesøe" userId="ecd61c9b-aa89-4f54-bcbc-361bf327b2ed" providerId="ADAL" clId="{CFFF70A6-51DC-4C35-AF71-88A160DCA548}" dt="2021-06-08T08:31:51.120" v="97" actId="6549"/>
          <ac:spMkLst>
            <pc:docMk/>
            <pc:sldMk cId="625008022" sldId="271"/>
            <ac:spMk id="15" creationId="{00000000-0000-0000-0000-000000000000}"/>
          </ac:spMkLst>
        </pc:spChg>
        <pc:spChg chg="mod">
          <ac:chgData name="Morten Blok Hellesøe" userId="ecd61c9b-aa89-4f54-bcbc-361bf327b2ed" providerId="ADAL" clId="{CFFF70A6-51DC-4C35-AF71-88A160DCA548}" dt="2021-06-08T08:29:28.841" v="54" actId="1076"/>
          <ac:spMkLst>
            <pc:docMk/>
            <pc:sldMk cId="625008022" sldId="271"/>
            <ac:spMk id="18" creationId="{00000000-0000-0000-0000-000000000000}"/>
          </ac:spMkLst>
        </pc:spChg>
      </pc:sldChg>
      <pc:sldChg chg="modSp mod">
        <pc:chgData name="Morten Blok Hellesøe" userId="ecd61c9b-aa89-4f54-bcbc-361bf327b2ed" providerId="ADAL" clId="{CFFF70A6-51DC-4C35-AF71-88A160DCA548}" dt="2021-06-08T08:36:28.552" v="156" actId="20577"/>
        <pc:sldMkLst>
          <pc:docMk/>
          <pc:sldMk cId="2376490056" sldId="280"/>
        </pc:sldMkLst>
        <pc:spChg chg="mod">
          <ac:chgData name="Morten Blok Hellesøe" userId="ecd61c9b-aa89-4f54-bcbc-361bf327b2ed" providerId="ADAL" clId="{CFFF70A6-51DC-4C35-AF71-88A160DCA548}" dt="2021-06-08T08:36:28.552" v="156" actId="20577"/>
          <ac:spMkLst>
            <pc:docMk/>
            <pc:sldMk cId="2376490056" sldId="280"/>
            <ac:spMk id="10" creationId="{4D3627C7-D18C-4263-BAF1-83BD86E0096F}"/>
          </ac:spMkLst>
        </pc:spChg>
      </pc:sldChg>
      <pc:sldChg chg="modSp mod">
        <pc:chgData name="Morten Blok Hellesøe" userId="ecd61c9b-aa89-4f54-bcbc-361bf327b2ed" providerId="ADAL" clId="{CFFF70A6-51DC-4C35-AF71-88A160DCA548}" dt="2021-06-08T08:32:58.916" v="155" actId="20577"/>
        <pc:sldMkLst>
          <pc:docMk/>
          <pc:sldMk cId="4233541205" sldId="294"/>
        </pc:sldMkLst>
        <pc:spChg chg="mod">
          <ac:chgData name="Morten Blok Hellesøe" userId="ecd61c9b-aa89-4f54-bcbc-361bf327b2ed" providerId="ADAL" clId="{CFFF70A6-51DC-4C35-AF71-88A160DCA548}" dt="2021-06-08T08:32:11.757" v="120" actId="14100"/>
          <ac:spMkLst>
            <pc:docMk/>
            <pc:sldMk cId="4233541205" sldId="294"/>
            <ac:spMk id="2" creationId="{35616E96-D49C-4468-B940-8BE8FA143BE2}"/>
          </ac:spMkLst>
        </pc:spChg>
        <pc:spChg chg="mod">
          <ac:chgData name="Morten Blok Hellesøe" userId="ecd61c9b-aa89-4f54-bcbc-361bf327b2ed" providerId="ADAL" clId="{CFFF70A6-51DC-4C35-AF71-88A160DCA548}" dt="2021-06-08T08:32:58.916" v="155" actId="20577"/>
          <ac:spMkLst>
            <pc:docMk/>
            <pc:sldMk cId="4233541205" sldId="294"/>
            <ac:spMk id="3" creationId="{6F62C8C7-FF58-4991-A483-26B2A195853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dirty="0">
              <a:latin typeface="Montserrat"/>
            </a:endParaRPr>
          </a:p>
        </p:txBody>
      </p:sp>
      <p:sp>
        <p:nvSpPr>
          <p:cNvPr id="3" name="Pladsholder til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EDEA547E-D856-094B-B973-15B8369A0621}" type="datetimeFigureOut">
              <a:rPr lang="da-DK" smtClean="0">
                <a:latin typeface="Montserrat"/>
              </a:rPr>
              <a:t>08-06-2021</a:t>
            </a:fld>
            <a:endParaRPr lang="da-DK" dirty="0">
              <a:latin typeface="Montserrat"/>
            </a:endParaRPr>
          </a:p>
        </p:txBody>
      </p:sp>
      <p:sp>
        <p:nvSpPr>
          <p:cNvPr id="4" name="Pladsholder til sidefod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dirty="0">
              <a:latin typeface="Montserrat"/>
            </a:endParaRPr>
          </a:p>
        </p:txBody>
      </p:sp>
      <p:sp>
        <p:nvSpPr>
          <p:cNvPr id="5" name="Pladsholder til dias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4080E7D-2E34-0A4F-9159-AB5E81448D8F}" type="slidenum">
              <a:rPr lang="da-DK" smtClean="0">
                <a:latin typeface="Montserrat"/>
              </a:rPr>
              <a:t>‹nr.›</a:t>
            </a:fld>
            <a:endParaRPr lang="da-DK" dirty="0">
              <a:latin typeface="Montserrat"/>
            </a:endParaRPr>
          </a:p>
        </p:txBody>
      </p:sp>
    </p:spTree>
    <p:extLst>
      <p:ext uri="{BB962C8B-B14F-4D97-AF65-F5344CB8AC3E}">
        <p14:creationId xmlns:p14="http://schemas.microsoft.com/office/powerpoint/2010/main" val="4250159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Montserrat"/>
              </a:defRPr>
            </a:lvl1pPr>
          </a:lstStyle>
          <a:p>
            <a:endParaRPr lang="da-DK" dirty="0"/>
          </a:p>
        </p:txBody>
      </p:sp>
      <p:sp>
        <p:nvSpPr>
          <p:cNvPr id="3" name="Pladsholder til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Montserrat"/>
              </a:defRPr>
            </a:lvl1pPr>
          </a:lstStyle>
          <a:p>
            <a:fld id="{C40EA506-B434-3E42-AD3D-A0657203A225}" type="datetimeFigureOut">
              <a:rPr lang="da-DK" smtClean="0"/>
              <a:pPr/>
              <a:t>08-06-2021</a:t>
            </a:fld>
            <a:endParaRPr lang="da-DK" dirty="0"/>
          </a:p>
        </p:txBody>
      </p:sp>
      <p:sp>
        <p:nvSpPr>
          <p:cNvPr id="4" name="Pladsholder til diasbille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Montserrat"/>
              </a:defRPr>
            </a:lvl1pPr>
          </a:lstStyle>
          <a:p>
            <a:endParaRPr lang="da-DK" dirty="0"/>
          </a:p>
        </p:txBody>
      </p:sp>
      <p:sp>
        <p:nvSpPr>
          <p:cNvPr id="7" name="Pladsholder til dias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Montserrat"/>
              </a:defRPr>
            </a:lvl1pPr>
          </a:lstStyle>
          <a:p>
            <a:fld id="{6D5A0EB7-15B5-994E-A7AA-35389F25896D}" type="slidenum">
              <a:rPr lang="da-DK" smtClean="0"/>
              <a:pPr/>
              <a:t>‹nr.›</a:t>
            </a:fld>
            <a:endParaRPr lang="da-DK" dirty="0"/>
          </a:p>
        </p:txBody>
      </p:sp>
    </p:spTree>
    <p:extLst>
      <p:ext uri="{BB962C8B-B14F-4D97-AF65-F5344CB8AC3E}">
        <p14:creationId xmlns:p14="http://schemas.microsoft.com/office/powerpoint/2010/main" val="19473756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ontserrat"/>
        <a:ea typeface="+mn-ea"/>
        <a:cs typeface="+mn-cs"/>
      </a:defRPr>
    </a:lvl1pPr>
    <a:lvl2pPr marL="457200" algn="l" defTabSz="457200" rtl="0" eaLnBrk="1" latinLnBrk="0" hangingPunct="1">
      <a:defRPr sz="1200" kern="1200">
        <a:solidFill>
          <a:schemeClr val="tx1"/>
        </a:solidFill>
        <a:latin typeface="Montserrat"/>
        <a:ea typeface="+mn-ea"/>
        <a:cs typeface="+mn-cs"/>
      </a:defRPr>
    </a:lvl2pPr>
    <a:lvl3pPr marL="914400" algn="l" defTabSz="457200" rtl="0" eaLnBrk="1" latinLnBrk="0" hangingPunct="1">
      <a:defRPr sz="1200" kern="1200">
        <a:solidFill>
          <a:schemeClr val="tx1"/>
        </a:solidFill>
        <a:latin typeface="Montserrat"/>
        <a:ea typeface="+mn-ea"/>
        <a:cs typeface="+mn-cs"/>
      </a:defRPr>
    </a:lvl3pPr>
    <a:lvl4pPr marL="1371600" algn="l" defTabSz="457200" rtl="0" eaLnBrk="1" latinLnBrk="0" hangingPunct="1">
      <a:defRPr sz="1200" kern="1200">
        <a:solidFill>
          <a:schemeClr val="tx1"/>
        </a:solidFill>
        <a:latin typeface="Montserrat"/>
        <a:ea typeface="+mn-ea"/>
        <a:cs typeface="+mn-cs"/>
      </a:defRPr>
    </a:lvl4pPr>
    <a:lvl5pPr marL="1828800" algn="l" defTabSz="457200" rtl="0" eaLnBrk="1" latinLnBrk="0" hangingPunct="1">
      <a:defRPr sz="1200" kern="1200">
        <a:solidFill>
          <a:schemeClr val="tx1"/>
        </a:solidFill>
        <a:latin typeface="Montserra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Tak for at mig til at tale om så vigtigt og væsentligt et emne.</a:t>
            </a:r>
          </a:p>
        </p:txBody>
      </p:sp>
      <p:sp>
        <p:nvSpPr>
          <p:cNvPr id="4" name="Pladsholder til slidenummer 3"/>
          <p:cNvSpPr>
            <a:spLocks noGrp="1"/>
          </p:cNvSpPr>
          <p:nvPr>
            <p:ph type="sldNum" sz="quarter" idx="5"/>
          </p:nvPr>
        </p:nvSpPr>
        <p:spPr/>
        <p:txBody>
          <a:bodyPr/>
          <a:lstStyle/>
          <a:p>
            <a:fld id="{6D5A0EB7-15B5-994E-A7AA-35389F25896D}" type="slidenum">
              <a:rPr lang="da-DK" smtClean="0"/>
              <a:pPr/>
              <a:t>1</a:t>
            </a:fld>
            <a:endParaRPr lang="da-DK" dirty="0"/>
          </a:p>
        </p:txBody>
      </p:sp>
    </p:spTree>
    <p:extLst>
      <p:ext uri="{BB962C8B-B14F-4D97-AF65-F5344CB8AC3E}">
        <p14:creationId xmlns:p14="http://schemas.microsoft.com/office/powerpoint/2010/main" val="461155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Tryghedsvejledningen skal klæde jer på til at kunne </a:t>
            </a:r>
            <a:r>
              <a:rPr lang="da-DK" b="1" dirty="0"/>
              <a:t>håndtere fysiske og psykiske overgreb og omsorgssvigt</a:t>
            </a:r>
            <a:r>
              <a:rPr lang="da-DK" dirty="0"/>
              <a:t>, fx mobning, misbrug, mistrivsel og uhensigtsmæssig adfærd.</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Det er vigtigt med en </a:t>
            </a:r>
            <a:r>
              <a:rPr lang="da-DK" b="1" dirty="0"/>
              <a:t>bevidsthed om rettigheder</a:t>
            </a:r>
            <a:r>
              <a:rPr lang="da-DK" dirty="0"/>
              <a:t>, at kunne </a:t>
            </a:r>
            <a:r>
              <a:rPr lang="da-DK" b="1" dirty="0"/>
              <a:t>sætte grænser </a:t>
            </a:r>
            <a:r>
              <a:rPr lang="da-DK" dirty="0"/>
              <a:t>og </a:t>
            </a:r>
            <a:r>
              <a:rPr lang="da-DK" b="1" dirty="0"/>
              <a:t>forebygge overgreb</a:t>
            </a:r>
            <a:r>
              <a:rPr lang="da-DK" dirty="0"/>
              <a:t>.</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I er </a:t>
            </a:r>
            <a:r>
              <a:rPr lang="da-DK" b="1" dirty="0"/>
              <a:t>rollemodeller</a:t>
            </a:r>
            <a:r>
              <a:rPr lang="da-DK" dirty="0"/>
              <a:t> og skal hjælpe spejderne til at udvikle sig og </a:t>
            </a:r>
            <a:r>
              <a:rPr lang="da-DK" b="1" dirty="0"/>
              <a:t>tage lederskabet på sig </a:t>
            </a:r>
            <a:r>
              <a:rPr lang="da-DK" dirty="0"/>
              <a:t>– både i deres eget liv og blandt andre.</a:t>
            </a:r>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dirty="0"/>
              <a:t>Ved I hvor I finder tryghedsvejledningen?</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Vurderer I umiddelbart, at den kan hjælpe jer som ledere?</a:t>
            </a:r>
          </a:p>
        </p:txBody>
      </p:sp>
      <p:sp>
        <p:nvSpPr>
          <p:cNvPr id="4" name="Pladsholder til slidenummer 3"/>
          <p:cNvSpPr>
            <a:spLocks noGrp="1"/>
          </p:cNvSpPr>
          <p:nvPr>
            <p:ph type="sldNum" sz="quarter" idx="5"/>
          </p:nvPr>
        </p:nvSpPr>
        <p:spPr/>
        <p:txBody>
          <a:bodyPr/>
          <a:lstStyle/>
          <a:p>
            <a:fld id="{6D5A0EB7-15B5-994E-A7AA-35389F25896D}" type="slidenum">
              <a:rPr lang="da-DK" smtClean="0"/>
              <a:pPr/>
              <a:t>10</a:t>
            </a:fld>
            <a:endParaRPr lang="da-DK" dirty="0"/>
          </a:p>
        </p:txBody>
      </p:sp>
    </p:spTree>
    <p:extLst>
      <p:ext uri="{BB962C8B-B14F-4D97-AF65-F5344CB8AC3E}">
        <p14:creationId xmlns:p14="http://schemas.microsoft.com/office/powerpoint/2010/main" val="139357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D5A0EB7-15B5-994E-A7AA-35389F25896D}" type="slidenum">
              <a:rPr lang="da-DK" smtClean="0"/>
              <a:pPr/>
              <a:t>11</a:t>
            </a:fld>
            <a:endParaRPr lang="da-DK" dirty="0"/>
          </a:p>
        </p:txBody>
      </p:sp>
    </p:spTree>
    <p:extLst>
      <p:ext uri="{BB962C8B-B14F-4D97-AF65-F5344CB8AC3E}">
        <p14:creationId xmlns:p14="http://schemas.microsoft.com/office/powerpoint/2010/main" val="767844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b="1" dirty="0"/>
              <a:t>Alle </a:t>
            </a:r>
            <a:r>
              <a:rPr lang="da-DK" dirty="0"/>
              <a:t>foreninger, virksomheder og organisationer, hvor voksne har kontakt til eller samvær med børn og unge, skal der </a:t>
            </a:r>
            <a:r>
              <a:rPr lang="da-DK" b="1" dirty="0"/>
              <a:t>indhentes børneattester</a:t>
            </a:r>
            <a:r>
              <a:rPr lang="da-DK" dirty="0"/>
              <a:t>.</a:t>
            </a:r>
          </a:p>
          <a:p>
            <a:pPr marL="171450" indent="-171450">
              <a:buFont typeface="Arial" panose="020B0604020202020204" pitchFamily="34" charset="0"/>
              <a:buChar char="•"/>
            </a:pPr>
            <a:r>
              <a:rPr lang="da-DK" dirty="0"/>
              <a:t>Hvis du har gjort </a:t>
            </a:r>
            <a:r>
              <a:rPr lang="da-DK" b="1" dirty="0"/>
              <a:t>dig skyldig i overtrædelse af straffeloven</a:t>
            </a:r>
            <a:r>
              <a:rPr lang="da-DK" dirty="0"/>
              <a:t>, som i eksemplerne tidligere, vil du derfor være </a:t>
            </a:r>
            <a:r>
              <a:rPr lang="da-DK" b="1" dirty="0"/>
              <a:t>udelukket fra at få ansættelse eller være frivillig </a:t>
            </a:r>
            <a:r>
              <a:rPr lang="da-DK" dirty="0"/>
              <a:t>i alle disse sammenhænge.</a:t>
            </a:r>
          </a:p>
          <a:p>
            <a:pPr marL="171450" indent="-171450">
              <a:buFont typeface="Arial" panose="020B0604020202020204" pitchFamily="34" charset="0"/>
              <a:buChar char="•"/>
            </a:pPr>
            <a:r>
              <a:rPr lang="da-DK" dirty="0"/>
              <a:t>I skal vide hvilke </a:t>
            </a:r>
            <a:r>
              <a:rPr lang="da-DK" b="1" dirty="0"/>
              <a:t>mekanismer, der sættes i gang</a:t>
            </a:r>
            <a:r>
              <a:rPr lang="da-DK" dirty="0"/>
              <a:t>, når I skal være leder.</a:t>
            </a:r>
          </a:p>
        </p:txBody>
      </p:sp>
      <p:sp>
        <p:nvSpPr>
          <p:cNvPr id="4" name="Pladsholder til slidenummer 3"/>
          <p:cNvSpPr>
            <a:spLocks noGrp="1"/>
          </p:cNvSpPr>
          <p:nvPr>
            <p:ph type="sldNum" sz="quarter" idx="5"/>
          </p:nvPr>
        </p:nvSpPr>
        <p:spPr/>
        <p:txBody>
          <a:bodyPr/>
          <a:lstStyle/>
          <a:p>
            <a:fld id="{6D5A0EB7-15B5-994E-A7AA-35389F25896D}" type="slidenum">
              <a:rPr lang="da-DK" smtClean="0"/>
              <a:pPr/>
              <a:t>12</a:t>
            </a:fld>
            <a:endParaRPr lang="da-DK" dirty="0"/>
          </a:p>
        </p:txBody>
      </p:sp>
    </p:spTree>
    <p:extLst>
      <p:ext uri="{BB962C8B-B14F-4D97-AF65-F5344CB8AC3E}">
        <p14:creationId xmlns:p14="http://schemas.microsoft.com/office/powerpoint/2010/main" val="289497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ontserrat"/>
                <a:ea typeface="+mn-ea"/>
                <a:cs typeface="+mn-cs"/>
              </a:rPr>
              <a:t>Som leder møder man mange forskellige børn og unge. I spejderarbejdet skabes der relationer mellem leder og spejdere, hvilket kan betyde, at spejderen betror sig til en leder om problemer i hjemmet, skolen eller andre steder. Når spejderen fortæller en leder om dårlig trivsel eller andre problemer, kan det vise sig relevant at overveje, om der skal laves en underretning til de sociale myndigheder i spejderens bopælskommune.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ontserrat"/>
                <a:ea typeface="+mn-ea"/>
                <a:cs typeface="+mn-cs"/>
              </a:rPr>
              <a:t>Vi har i Danmark underretningspligt, når børn eller unge under 18 år lever i en truende situation. Det betyder, at hvis du har kendskab til, at et barn der udsættes for vanrøgt eller nedværdigende behandling eller lever under forhold, der bringer dets sundhed og udvikling i fare, har du pligt til at underrette kommunen. </a:t>
            </a:r>
          </a:p>
          <a:p>
            <a:r>
              <a:rPr lang="da-DK" sz="1200" kern="1200" dirty="0">
                <a:solidFill>
                  <a:schemeClr val="tx1"/>
                </a:solidFill>
                <a:effectLst/>
                <a:latin typeface="Montserrat"/>
                <a:ea typeface="+mn-ea"/>
                <a:cs typeface="+mn-cs"/>
              </a:rPr>
              <a:t>Det allerførste, du bør gøre, er at tale åbent med spejderen. Du skal lytte og anerkende og dermed give oplevelsen af, at det er ok at betro sig til dig. Måske er du den første, spejderen fortæller det til og det kan være et råb om hjælp. </a:t>
            </a:r>
          </a:p>
          <a:p>
            <a:r>
              <a:rPr lang="da-DK" sz="1200" kern="1200" dirty="0">
                <a:solidFill>
                  <a:schemeClr val="tx1"/>
                </a:solidFill>
                <a:effectLst/>
                <a:latin typeface="Montserrat"/>
                <a:ea typeface="+mn-ea"/>
                <a:cs typeface="+mn-cs"/>
              </a:rPr>
              <a:t>Det er relevant at få mere at vide om:</a:t>
            </a:r>
          </a:p>
          <a:p>
            <a:pPr lvl="0"/>
            <a:r>
              <a:rPr lang="da-DK" sz="1200" kern="1200" dirty="0">
                <a:solidFill>
                  <a:schemeClr val="tx1"/>
                </a:solidFill>
                <a:effectLst/>
                <a:latin typeface="Montserrat"/>
                <a:ea typeface="+mn-ea"/>
                <a:cs typeface="+mn-cs"/>
              </a:rPr>
              <a:t>Hvad er det helt konkret, der er problemet?</a:t>
            </a:r>
          </a:p>
          <a:p>
            <a:pPr lvl="0"/>
            <a:r>
              <a:rPr lang="da-DK" sz="1200" kern="1200" dirty="0">
                <a:solidFill>
                  <a:schemeClr val="tx1"/>
                </a:solidFill>
                <a:effectLst/>
                <a:latin typeface="Montserrat"/>
                <a:ea typeface="+mn-ea"/>
                <a:cs typeface="+mn-cs"/>
              </a:rPr>
              <a:t>Hvad er omfanget af problemet?</a:t>
            </a:r>
          </a:p>
          <a:p>
            <a:pPr lvl="0"/>
            <a:r>
              <a:rPr lang="da-DK" sz="1200" kern="1200" dirty="0">
                <a:solidFill>
                  <a:schemeClr val="tx1"/>
                </a:solidFill>
                <a:effectLst/>
                <a:latin typeface="Montserrat"/>
                <a:ea typeface="+mn-ea"/>
                <a:cs typeface="+mn-cs"/>
              </a:rPr>
              <a:t>Hvor længe har det stået på?</a:t>
            </a:r>
          </a:p>
          <a:p>
            <a:pPr lvl="0"/>
            <a:r>
              <a:rPr lang="da-DK" sz="1200" kern="1200" dirty="0">
                <a:solidFill>
                  <a:schemeClr val="tx1"/>
                </a:solidFill>
                <a:effectLst/>
                <a:latin typeface="Montserrat"/>
                <a:ea typeface="+mn-ea"/>
                <a:cs typeface="+mn-cs"/>
              </a:rPr>
              <a:t>Kender andre til og hjælper spejderen med problemet?</a:t>
            </a:r>
          </a:p>
          <a:p>
            <a:r>
              <a:rPr lang="da-DK" sz="1200" kern="1200" dirty="0">
                <a:solidFill>
                  <a:schemeClr val="tx1"/>
                </a:solidFill>
                <a:effectLst/>
                <a:latin typeface="Montserrat"/>
                <a:ea typeface="+mn-ea"/>
                <a:cs typeface="+mn-cs"/>
              </a:rPr>
              <a:t>Som udgangspunkt skal man derfor altid tale med forældrene som opfølgning på samtalen med spejderen.</a:t>
            </a:r>
            <a:br>
              <a:rPr lang="da-DK" sz="1200" kern="1200" dirty="0">
                <a:solidFill>
                  <a:schemeClr val="tx1"/>
                </a:solidFill>
                <a:effectLst/>
                <a:latin typeface="Montserrat"/>
                <a:ea typeface="+mn-ea"/>
                <a:cs typeface="+mn-cs"/>
              </a:rPr>
            </a:br>
            <a:r>
              <a:rPr lang="da-DK" sz="1200" kern="1200" dirty="0">
                <a:solidFill>
                  <a:schemeClr val="tx1"/>
                </a:solidFill>
                <a:effectLst/>
                <a:latin typeface="Montserrat"/>
                <a:ea typeface="+mn-ea"/>
                <a:cs typeface="+mn-cs"/>
              </a:rPr>
              <a:t>Hvis mistrivslen handler om alvorlige forhold i hjemmet i form af misbrug eller vanrøgt, skal du dog ikke tage kontakt til forældrene. Forsøg i så fald at få belyst spejderens situation ved samtale med andre spejderledere eller andre voksne med tættere relation til spejderen.</a:t>
            </a:r>
          </a:p>
          <a:p>
            <a:r>
              <a:rPr lang="da-DK" sz="1200" kern="1200" dirty="0">
                <a:solidFill>
                  <a:schemeClr val="tx1"/>
                </a:solidFill>
                <a:effectLst/>
                <a:latin typeface="Montserrat"/>
                <a:ea typeface="+mn-ea"/>
                <a:cs typeface="+mn-cs"/>
              </a:rPr>
              <a:t>Tag altid kontakt til korpskontoret på vagttelefonen før du underretter de sociale myndigheder, da mange sager ofte er mere nuancerede end de lader til i første omgang. </a:t>
            </a:r>
            <a:r>
              <a:rPr lang="da-DK" sz="1200" kern="1200" dirty="0" err="1">
                <a:solidFill>
                  <a:schemeClr val="tx1"/>
                </a:solidFill>
                <a:effectLst/>
                <a:latin typeface="Montserrat"/>
                <a:ea typeface="+mn-ea"/>
                <a:cs typeface="+mn-cs"/>
              </a:rPr>
              <a:t>Korpskontorets</a:t>
            </a:r>
            <a:r>
              <a:rPr lang="da-DK" sz="1200" kern="1200" dirty="0">
                <a:solidFill>
                  <a:schemeClr val="tx1"/>
                </a:solidFill>
                <a:effectLst/>
                <a:latin typeface="Montserrat"/>
                <a:ea typeface="+mn-ea"/>
                <a:cs typeface="+mn-cs"/>
              </a:rPr>
              <a:t> medarbejdere har større erfaring med sager af denne karakter og kan hjælpe med at afklare, hvad der er det bedste skridt videre i processen.</a:t>
            </a:r>
          </a:p>
          <a:p>
            <a:endParaRPr lang="da-DK" dirty="0"/>
          </a:p>
        </p:txBody>
      </p:sp>
      <p:sp>
        <p:nvSpPr>
          <p:cNvPr id="4" name="Pladsholder til slidenummer 3"/>
          <p:cNvSpPr>
            <a:spLocks noGrp="1"/>
          </p:cNvSpPr>
          <p:nvPr>
            <p:ph type="sldNum" sz="quarter" idx="5"/>
          </p:nvPr>
        </p:nvSpPr>
        <p:spPr/>
        <p:txBody>
          <a:bodyPr/>
          <a:lstStyle/>
          <a:p>
            <a:fld id="{6D5A0EB7-15B5-994E-A7AA-35389F25896D}" type="slidenum">
              <a:rPr lang="da-DK" smtClean="0"/>
              <a:pPr/>
              <a:t>13</a:t>
            </a:fld>
            <a:endParaRPr lang="da-DK" dirty="0"/>
          </a:p>
        </p:txBody>
      </p:sp>
    </p:spTree>
    <p:extLst>
      <p:ext uri="{BB962C8B-B14F-4D97-AF65-F5344CB8AC3E}">
        <p14:creationId xmlns:p14="http://schemas.microsoft.com/office/powerpoint/2010/main" val="3697734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Eksempler på dialogkort…</a:t>
            </a:r>
          </a:p>
          <a:p>
            <a:r>
              <a:rPr lang="da-DK" dirty="0"/>
              <a:t>Kan I huske jeres refleksioner fra før?</a:t>
            </a:r>
          </a:p>
        </p:txBody>
      </p:sp>
      <p:sp>
        <p:nvSpPr>
          <p:cNvPr id="4" name="Pladsholder til slidenummer 3"/>
          <p:cNvSpPr>
            <a:spLocks noGrp="1"/>
          </p:cNvSpPr>
          <p:nvPr>
            <p:ph type="sldNum" sz="quarter" idx="5"/>
          </p:nvPr>
        </p:nvSpPr>
        <p:spPr/>
        <p:txBody>
          <a:bodyPr/>
          <a:lstStyle/>
          <a:p>
            <a:fld id="{6D5A0EB7-15B5-994E-A7AA-35389F25896D}" type="slidenum">
              <a:rPr lang="da-DK" smtClean="0"/>
              <a:pPr/>
              <a:t>14</a:t>
            </a:fld>
            <a:endParaRPr lang="da-DK" dirty="0"/>
          </a:p>
        </p:txBody>
      </p:sp>
    </p:spTree>
    <p:extLst>
      <p:ext uri="{BB962C8B-B14F-4D97-AF65-F5344CB8AC3E}">
        <p14:creationId xmlns:p14="http://schemas.microsoft.com/office/powerpoint/2010/main" val="2031775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Dialog i plenum med udgangspunkt i spørgsmålet</a:t>
            </a:r>
          </a:p>
          <a:p>
            <a:endParaRPr lang="da-DK" dirty="0"/>
          </a:p>
        </p:txBody>
      </p:sp>
      <p:sp>
        <p:nvSpPr>
          <p:cNvPr id="4" name="Pladsholder til slidenummer 3"/>
          <p:cNvSpPr>
            <a:spLocks noGrp="1"/>
          </p:cNvSpPr>
          <p:nvPr>
            <p:ph type="sldNum" sz="quarter" idx="5"/>
          </p:nvPr>
        </p:nvSpPr>
        <p:spPr/>
        <p:txBody>
          <a:bodyPr/>
          <a:lstStyle/>
          <a:p>
            <a:fld id="{6D5A0EB7-15B5-994E-A7AA-35389F25896D}" type="slidenum">
              <a:rPr lang="da-DK" smtClean="0"/>
              <a:pPr/>
              <a:t>15</a:t>
            </a:fld>
            <a:endParaRPr lang="da-DK" dirty="0"/>
          </a:p>
        </p:txBody>
      </p:sp>
    </p:spTree>
    <p:extLst>
      <p:ext uri="{BB962C8B-B14F-4D97-AF65-F5344CB8AC3E}">
        <p14:creationId xmlns:p14="http://schemas.microsoft.com/office/powerpoint/2010/main" val="2935523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Tak </a:t>
            </a:r>
            <a:r>
              <a:rPr lang="da-DK" dirty="0">
                <a:sym typeface="Wingdings" panose="05000000000000000000" pitchFamily="2" charset="2"/>
              </a:rPr>
              <a:t></a:t>
            </a:r>
            <a:endParaRPr lang="da-DK" dirty="0"/>
          </a:p>
        </p:txBody>
      </p:sp>
      <p:sp>
        <p:nvSpPr>
          <p:cNvPr id="4" name="Pladsholder til slidenummer 3"/>
          <p:cNvSpPr>
            <a:spLocks noGrp="1"/>
          </p:cNvSpPr>
          <p:nvPr>
            <p:ph type="sldNum" sz="quarter" idx="5"/>
          </p:nvPr>
        </p:nvSpPr>
        <p:spPr/>
        <p:txBody>
          <a:bodyPr/>
          <a:lstStyle/>
          <a:p>
            <a:fld id="{6D5A0EB7-15B5-994E-A7AA-35389F25896D}" type="slidenum">
              <a:rPr lang="da-DK" smtClean="0"/>
              <a:pPr/>
              <a:t>16</a:t>
            </a:fld>
            <a:endParaRPr lang="da-DK" dirty="0"/>
          </a:p>
        </p:txBody>
      </p:sp>
    </p:spTree>
    <p:extLst>
      <p:ext uri="{BB962C8B-B14F-4D97-AF65-F5344CB8AC3E}">
        <p14:creationId xmlns:p14="http://schemas.microsoft.com/office/powerpoint/2010/main" val="1211860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 vil I sørge for at holde samværspolitikken levende og relevant?</a:t>
            </a:r>
          </a:p>
          <a:p>
            <a:pPr marL="171450" indent="-171450">
              <a:buFont typeface="Arial" panose="020B0604020202020204" pitchFamily="34" charset="0"/>
              <a:buChar char="•"/>
            </a:pPr>
            <a:r>
              <a:rPr lang="da-DK" dirty="0"/>
              <a:t>Ledermøderne</a:t>
            </a:r>
          </a:p>
          <a:p>
            <a:pPr marL="171450" indent="-171450">
              <a:buFont typeface="Arial" panose="020B0604020202020204" pitchFamily="34" charset="0"/>
              <a:buChar char="•"/>
            </a:pPr>
            <a:r>
              <a:rPr lang="da-DK" dirty="0"/>
              <a:t>Introduktion til nye ledere</a:t>
            </a:r>
          </a:p>
          <a:p>
            <a:pPr marL="171450" indent="-171450">
              <a:buFont typeface="Arial" panose="020B0604020202020204" pitchFamily="34" charset="0"/>
              <a:buChar char="•"/>
            </a:pPr>
            <a:r>
              <a:rPr lang="da-DK" dirty="0"/>
              <a:t>Brug af hjemmeside eller digitale medier, fx FB</a:t>
            </a:r>
          </a:p>
          <a:p>
            <a:pPr marL="171450" indent="-171450">
              <a:buFont typeface="Arial" panose="020B0604020202020204" pitchFamily="34" charset="0"/>
              <a:buChar char="•"/>
            </a:pPr>
            <a:r>
              <a:rPr lang="da-DK" dirty="0"/>
              <a:t>Andet…?</a:t>
            </a:r>
          </a:p>
          <a:p>
            <a:pPr marL="0" indent="0">
              <a:buFont typeface="Arial" panose="020B0604020202020204" pitchFamily="34" charset="0"/>
              <a:buNone/>
            </a:pPr>
            <a:r>
              <a:rPr lang="da-DK" dirty="0"/>
              <a:t>Levede det op til jeres forventninger?</a:t>
            </a:r>
          </a:p>
          <a:p>
            <a:pPr marL="0" indent="0">
              <a:buFont typeface="Arial" panose="020B0604020202020204" pitchFamily="34" charset="0"/>
              <a:buNone/>
            </a:pPr>
            <a:r>
              <a:rPr lang="da-DK" dirty="0"/>
              <a:t>Hvad virkede?</a:t>
            </a:r>
          </a:p>
          <a:p>
            <a:pPr marL="0" indent="0">
              <a:buFont typeface="Arial" panose="020B0604020202020204" pitchFamily="34" charset="0"/>
              <a:buNone/>
            </a:pPr>
            <a:r>
              <a:rPr lang="da-DK" dirty="0"/>
              <a:t>Hvad manglede I?</a:t>
            </a:r>
          </a:p>
        </p:txBody>
      </p:sp>
      <p:sp>
        <p:nvSpPr>
          <p:cNvPr id="4" name="Pladsholder til slidenummer 3"/>
          <p:cNvSpPr>
            <a:spLocks noGrp="1"/>
          </p:cNvSpPr>
          <p:nvPr>
            <p:ph type="sldNum" sz="quarter" idx="5"/>
          </p:nvPr>
        </p:nvSpPr>
        <p:spPr/>
        <p:txBody>
          <a:bodyPr/>
          <a:lstStyle/>
          <a:p>
            <a:fld id="{6D5A0EB7-15B5-994E-A7AA-35389F25896D}" type="slidenum">
              <a:rPr lang="da-DK" smtClean="0"/>
              <a:pPr/>
              <a:t>17</a:t>
            </a:fld>
            <a:endParaRPr lang="da-DK" dirty="0"/>
          </a:p>
        </p:txBody>
      </p:sp>
    </p:spTree>
    <p:extLst>
      <p:ext uri="{BB962C8B-B14F-4D97-AF65-F5344CB8AC3E}">
        <p14:creationId xmlns:p14="http://schemas.microsoft.com/office/powerpoint/2010/main" val="4115734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har set frem til at møde jer og få mulighed for at tale med jer om samvær og trivsel </a:t>
            </a:r>
            <a:r>
              <a:rPr lang="da-DK" dirty="0">
                <a:sym typeface="Wingdings" panose="05000000000000000000" pitchFamily="2" charset="2"/>
              </a:rPr>
              <a:t></a:t>
            </a:r>
          </a:p>
          <a:p>
            <a:r>
              <a:rPr lang="da-DK" b="1" dirty="0">
                <a:sym typeface="Wingdings" panose="05000000000000000000" pitchFamily="2" charset="2"/>
              </a:rPr>
              <a:t>Forventningsafstemning:</a:t>
            </a:r>
          </a:p>
          <a:p>
            <a:pPr marL="171450" indent="-171450">
              <a:buFont typeface="Arial" panose="020B0604020202020204" pitchFamily="34" charset="0"/>
              <a:buChar char="•"/>
            </a:pPr>
            <a:r>
              <a:rPr lang="da-DK" b="0" dirty="0">
                <a:sym typeface="Wingdings" panose="05000000000000000000" pitchFamily="2" charset="2"/>
              </a:rPr>
              <a:t>hvad har I af forventninger til i aften?</a:t>
            </a:r>
          </a:p>
          <a:p>
            <a:pPr marL="171450" indent="-171450">
              <a:buFont typeface="Arial" panose="020B0604020202020204" pitchFamily="34" charset="0"/>
              <a:buChar char="•"/>
            </a:pPr>
            <a:r>
              <a:rPr lang="da-DK" b="0" dirty="0">
                <a:sym typeface="Wingdings" panose="05000000000000000000" pitchFamily="2" charset="2"/>
              </a:rPr>
              <a:t>Hvad håber I at tage med jer?</a:t>
            </a:r>
            <a:endParaRPr lang="da-DK" b="0" dirty="0"/>
          </a:p>
          <a:p>
            <a:endParaRPr lang="da-DK" dirty="0"/>
          </a:p>
        </p:txBody>
      </p:sp>
      <p:sp>
        <p:nvSpPr>
          <p:cNvPr id="4" name="Pladsholder til slidenummer 3"/>
          <p:cNvSpPr>
            <a:spLocks noGrp="1"/>
          </p:cNvSpPr>
          <p:nvPr>
            <p:ph type="sldNum" sz="quarter" idx="5"/>
          </p:nvPr>
        </p:nvSpPr>
        <p:spPr/>
        <p:txBody>
          <a:bodyPr/>
          <a:lstStyle/>
          <a:p>
            <a:fld id="{6D5A0EB7-15B5-994E-A7AA-35389F25896D}" type="slidenum">
              <a:rPr lang="da-DK" smtClean="0"/>
              <a:pPr/>
              <a:t>2</a:t>
            </a:fld>
            <a:endParaRPr lang="da-DK" dirty="0"/>
          </a:p>
        </p:txBody>
      </p:sp>
    </p:spTree>
    <p:extLst>
      <p:ext uri="{BB962C8B-B14F-4D97-AF65-F5344CB8AC3E}">
        <p14:creationId xmlns:p14="http://schemas.microsoft.com/office/powerpoint/2010/main" val="2943365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28600" indent="-228600">
              <a:buAutoNum type="arabicParenR"/>
            </a:pPr>
            <a:r>
              <a:rPr lang="da-DK" dirty="0"/>
              <a:t>Det skal være </a:t>
            </a:r>
            <a:r>
              <a:rPr lang="da-DK" b="1" dirty="0"/>
              <a:t>muligt at have fysisk kontakt </a:t>
            </a:r>
            <a:r>
              <a:rPr lang="da-DK" dirty="0"/>
              <a:t>med hinanden, sove i telt sammen og dyrke aktiviteter, fx bade i sø og hav, på tværs af alder og køn.</a:t>
            </a:r>
          </a:p>
          <a:p>
            <a:pPr marL="228600" indent="-228600">
              <a:buAutoNum type="arabicParenR"/>
            </a:pPr>
            <a:r>
              <a:rPr lang="da-DK" dirty="0"/>
              <a:t>God </a:t>
            </a:r>
            <a:r>
              <a:rPr lang="da-DK" b="1" dirty="0"/>
              <a:t>respektfuld sprogbrug </a:t>
            </a:r>
            <a:r>
              <a:rPr lang="da-DK" dirty="0"/>
              <a:t>og fysisk kontakt.</a:t>
            </a:r>
          </a:p>
          <a:p>
            <a:pPr marL="228600" indent="-228600">
              <a:buAutoNum type="arabicParenR"/>
            </a:pPr>
            <a:r>
              <a:rPr lang="da-DK" b="1" dirty="0"/>
              <a:t>Barnets grænser bestemmer </a:t>
            </a:r>
            <a:r>
              <a:rPr lang="da-DK" dirty="0"/>
              <a:t>hvor tæt den voksne kan være på barnet. Børn og unges </a:t>
            </a:r>
            <a:r>
              <a:rPr lang="da-DK" b="1" dirty="0"/>
              <a:t>blufærdighed skal respekteres</a:t>
            </a:r>
            <a:r>
              <a:rPr lang="da-DK" dirty="0"/>
              <a:t>, fx under omklædning og bad.</a:t>
            </a:r>
          </a:p>
          <a:p>
            <a:pPr marL="0" indent="0">
              <a:buNone/>
            </a:pPr>
            <a:endParaRPr lang="da-DK" dirty="0"/>
          </a:p>
          <a:p>
            <a:pPr marL="228600" indent="-228600">
              <a:buAutoNum type="arabicParenR"/>
            </a:pPr>
            <a:r>
              <a:rPr lang="da-DK" dirty="0"/>
              <a:t>Hvis der er </a:t>
            </a:r>
            <a:r>
              <a:rPr lang="da-DK" b="1" dirty="0"/>
              <a:t>tvivl </a:t>
            </a:r>
            <a:r>
              <a:rPr lang="da-DK" dirty="0"/>
              <a:t>om oplevelser, hændelser eller forløb i samværet mellem børn, unge og voksne, er det altid </a:t>
            </a:r>
            <a:r>
              <a:rPr lang="da-DK" b="1" dirty="0"/>
              <a:t>det enkelte barn eller unges tarv, der sættes i centrum og varetages</a:t>
            </a:r>
            <a:r>
              <a:rPr lang="da-DK" dirty="0"/>
              <a:t>.</a:t>
            </a:r>
          </a:p>
          <a:p>
            <a:pPr marL="0" indent="0">
              <a:buNone/>
            </a:pPr>
            <a:endParaRPr lang="da-DK" dirty="0"/>
          </a:p>
          <a:p>
            <a:pPr marL="0" indent="0">
              <a:buNone/>
            </a:pPr>
            <a:r>
              <a:rPr lang="da-DK" dirty="0"/>
              <a:t>Hvad tænker I om det?</a:t>
            </a:r>
          </a:p>
        </p:txBody>
      </p:sp>
      <p:sp>
        <p:nvSpPr>
          <p:cNvPr id="4" name="Pladsholder til slidenummer 3"/>
          <p:cNvSpPr>
            <a:spLocks noGrp="1"/>
          </p:cNvSpPr>
          <p:nvPr>
            <p:ph type="sldNum" sz="quarter" idx="5"/>
          </p:nvPr>
        </p:nvSpPr>
        <p:spPr/>
        <p:txBody>
          <a:bodyPr/>
          <a:lstStyle/>
          <a:p>
            <a:fld id="{6D5A0EB7-15B5-994E-A7AA-35389F25896D}" type="slidenum">
              <a:rPr lang="da-DK" smtClean="0"/>
              <a:pPr/>
              <a:t>3</a:t>
            </a:fld>
            <a:endParaRPr lang="da-DK" dirty="0"/>
          </a:p>
        </p:txBody>
      </p:sp>
    </p:spTree>
    <p:extLst>
      <p:ext uri="{BB962C8B-B14F-4D97-AF65-F5344CB8AC3E}">
        <p14:creationId xmlns:p14="http://schemas.microsoft.com/office/powerpoint/2010/main" val="3329451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Hvad mener I er det vigtigste for trivsel?</a:t>
            </a:r>
          </a:p>
        </p:txBody>
      </p:sp>
      <p:sp>
        <p:nvSpPr>
          <p:cNvPr id="4" name="Pladsholder til slidenummer 3"/>
          <p:cNvSpPr>
            <a:spLocks noGrp="1"/>
          </p:cNvSpPr>
          <p:nvPr>
            <p:ph type="sldNum" sz="quarter" idx="5"/>
          </p:nvPr>
        </p:nvSpPr>
        <p:spPr/>
        <p:txBody>
          <a:bodyPr/>
          <a:lstStyle/>
          <a:p>
            <a:fld id="{6D5A0EB7-15B5-994E-A7AA-35389F25896D}" type="slidenum">
              <a:rPr lang="da-DK" smtClean="0"/>
              <a:pPr/>
              <a:t>4</a:t>
            </a:fld>
            <a:endParaRPr lang="da-DK" dirty="0"/>
          </a:p>
        </p:txBody>
      </p:sp>
    </p:spTree>
    <p:extLst>
      <p:ext uri="{BB962C8B-B14F-4D97-AF65-F5344CB8AC3E}">
        <p14:creationId xmlns:p14="http://schemas.microsoft.com/office/powerpoint/2010/main" val="3383693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ontserrat"/>
                <a:ea typeface="+mn-ea"/>
                <a:cs typeface="+mn-cs"/>
              </a:rPr>
              <a:t>Brug dialogkortene</a:t>
            </a:r>
          </a:p>
          <a:p>
            <a:r>
              <a:rPr lang="da-DK" sz="1200" b="0" i="0" kern="1200" dirty="0">
                <a:solidFill>
                  <a:schemeClr val="tx1"/>
                </a:solidFill>
                <a:effectLst/>
                <a:latin typeface="Montserrat"/>
                <a:ea typeface="+mn-ea"/>
                <a:cs typeface="+mn-cs"/>
              </a:rPr>
              <a:t>Dialog om de svære emner ruster jer alle sammen bedre til at kunne håndtere en svær situation, når I på et tidspunkt står i én.</a:t>
            </a:r>
          </a:p>
          <a:p>
            <a:r>
              <a:rPr lang="da-DK" sz="1200" b="0" i="0" kern="1200" dirty="0">
                <a:solidFill>
                  <a:schemeClr val="tx1"/>
                </a:solidFill>
                <a:effectLst/>
                <a:latin typeface="Montserrat"/>
                <a:ea typeface="+mn-ea"/>
                <a:cs typeface="+mn-cs"/>
              </a:rPr>
              <a:t>Når man taler om hvad der er acceptabelt og uacceptabelt samt hvilke værdier, der er vigtige i fællesskabet </a:t>
            </a:r>
            <a:endParaRPr lang="da-DK" dirty="0"/>
          </a:p>
        </p:txBody>
      </p:sp>
      <p:sp>
        <p:nvSpPr>
          <p:cNvPr id="4" name="Pladsholder til slidenummer 3"/>
          <p:cNvSpPr>
            <a:spLocks noGrp="1"/>
          </p:cNvSpPr>
          <p:nvPr>
            <p:ph type="sldNum" sz="quarter" idx="5"/>
          </p:nvPr>
        </p:nvSpPr>
        <p:spPr/>
        <p:txBody>
          <a:bodyPr/>
          <a:lstStyle/>
          <a:p>
            <a:fld id="{6D5A0EB7-15B5-994E-A7AA-35389F25896D}" type="slidenum">
              <a:rPr lang="da-DK" smtClean="0"/>
              <a:pPr/>
              <a:t>5</a:t>
            </a:fld>
            <a:endParaRPr lang="da-DK" dirty="0"/>
          </a:p>
        </p:txBody>
      </p:sp>
    </p:spTree>
    <p:extLst>
      <p:ext uri="{BB962C8B-B14F-4D97-AF65-F5344CB8AC3E}">
        <p14:creationId xmlns:p14="http://schemas.microsoft.com/office/powerpoint/2010/main" val="2759096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Dialogkortene – som vi lidt senere skal stifte bekendtskab med</a:t>
            </a:r>
          </a:p>
          <a:p>
            <a:r>
              <a:rPr lang="da-DK" dirty="0"/>
              <a:t>Hvornår er dialogen god?</a:t>
            </a:r>
          </a:p>
        </p:txBody>
      </p:sp>
      <p:sp>
        <p:nvSpPr>
          <p:cNvPr id="4" name="Pladsholder til slidenummer 3"/>
          <p:cNvSpPr>
            <a:spLocks noGrp="1"/>
          </p:cNvSpPr>
          <p:nvPr>
            <p:ph type="sldNum" sz="quarter" idx="5"/>
          </p:nvPr>
        </p:nvSpPr>
        <p:spPr/>
        <p:txBody>
          <a:bodyPr/>
          <a:lstStyle/>
          <a:p>
            <a:fld id="{6D5A0EB7-15B5-994E-A7AA-35389F25896D}" type="slidenum">
              <a:rPr lang="da-DK" smtClean="0"/>
              <a:pPr/>
              <a:t>6</a:t>
            </a:fld>
            <a:endParaRPr lang="da-DK" dirty="0"/>
          </a:p>
        </p:txBody>
      </p:sp>
    </p:spTree>
    <p:extLst>
      <p:ext uri="{BB962C8B-B14F-4D97-AF65-F5344CB8AC3E}">
        <p14:creationId xmlns:p14="http://schemas.microsoft.com/office/powerpoint/2010/main" val="3135556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Tænker I over det?</a:t>
            </a:r>
          </a:p>
        </p:txBody>
      </p:sp>
      <p:sp>
        <p:nvSpPr>
          <p:cNvPr id="4" name="Pladsholder til slidenummer 3"/>
          <p:cNvSpPr>
            <a:spLocks noGrp="1"/>
          </p:cNvSpPr>
          <p:nvPr>
            <p:ph type="sldNum" sz="quarter" idx="5"/>
          </p:nvPr>
        </p:nvSpPr>
        <p:spPr/>
        <p:txBody>
          <a:bodyPr/>
          <a:lstStyle/>
          <a:p>
            <a:fld id="{6D5A0EB7-15B5-994E-A7AA-35389F25896D}" type="slidenum">
              <a:rPr lang="da-DK" smtClean="0"/>
              <a:pPr/>
              <a:t>7</a:t>
            </a:fld>
            <a:endParaRPr lang="da-DK" dirty="0"/>
          </a:p>
        </p:txBody>
      </p:sp>
    </p:spTree>
    <p:extLst>
      <p:ext uri="{BB962C8B-B14F-4D97-AF65-F5344CB8AC3E}">
        <p14:creationId xmlns:p14="http://schemas.microsoft.com/office/powerpoint/2010/main" val="3042967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Alle grupper skal årligt forholde sig til </a:t>
            </a:r>
            <a:r>
              <a:rPr lang="da-DK" b="1" dirty="0"/>
              <a:t>samværspolitikken</a:t>
            </a:r>
            <a:r>
              <a:rPr lang="da-DK" dirty="0"/>
              <a:t> og </a:t>
            </a:r>
            <a:r>
              <a:rPr lang="da-DK" b="1" dirty="0"/>
              <a:t>tryghedsvejledningen</a:t>
            </a:r>
            <a:r>
              <a:rPr lang="da-DK" dirty="0"/>
              <a:t>, herunder hvordan de udleves i praksis.</a:t>
            </a:r>
          </a:p>
          <a:p>
            <a:endParaRPr lang="da-DK" dirty="0">
              <a:sym typeface="Wingdings" panose="05000000000000000000" pitchFamily="2" charset="2"/>
            </a:endParaRPr>
          </a:p>
          <a:p>
            <a:pPr marL="171450" indent="-171450">
              <a:buFont typeface="Arial" panose="020B0604020202020204" pitchFamily="34" charset="0"/>
              <a:buChar char="•"/>
            </a:pPr>
            <a:r>
              <a:rPr lang="da-DK" b="0" dirty="0">
                <a:sym typeface="Wingdings" panose="05000000000000000000" pitchFamily="2" charset="2"/>
              </a:rPr>
              <a:t>Hvilke erfaringer har I med samværspolitikken eller snak om samvær?</a:t>
            </a:r>
          </a:p>
          <a:p>
            <a:pPr marL="171450" indent="-171450">
              <a:buFont typeface="Arial" panose="020B0604020202020204" pitchFamily="34" charset="0"/>
              <a:buChar char="•"/>
            </a:pPr>
            <a:r>
              <a:rPr lang="da-DK" b="0" dirty="0">
                <a:sym typeface="Wingdings" panose="05000000000000000000" pitchFamily="2" charset="2"/>
              </a:rPr>
              <a:t>Taler I om det på ledermøder?</a:t>
            </a:r>
          </a:p>
          <a:p>
            <a:pPr marL="171450" indent="-171450">
              <a:buFont typeface="Arial" panose="020B0604020202020204" pitchFamily="34" charset="0"/>
              <a:buChar char="•"/>
            </a:pPr>
            <a:r>
              <a:rPr lang="da-DK" b="0" dirty="0">
                <a:sym typeface="Wingdings" panose="05000000000000000000" pitchFamily="2" charset="2"/>
              </a:rPr>
              <a:t>Er det et tabu?</a:t>
            </a:r>
          </a:p>
          <a:p>
            <a:pPr marL="171450" indent="-171450">
              <a:buFont typeface="Arial" panose="020B0604020202020204" pitchFamily="34" charset="0"/>
              <a:buChar char="•"/>
            </a:pPr>
            <a:r>
              <a:rPr lang="da-DK" b="0" dirty="0">
                <a:sym typeface="Wingdings" panose="05000000000000000000" pitchFamily="2" charset="2"/>
              </a:rPr>
              <a:t>Er der noget I er i tvivl om?</a:t>
            </a:r>
            <a:endParaRPr lang="da-DK" b="0" dirty="0"/>
          </a:p>
        </p:txBody>
      </p:sp>
      <p:sp>
        <p:nvSpPr>
          <p:cNvPr id="4" name="Pladsholder til slidenummer 3"/>
          <p:cNvSpPr>
            <a:spLocks noGrp="1"/>
          </p:cNvSpPr>
          <p:nvPr>
            <p:ph type="sldNum" sz="quarter" idx="5"/>
          </p:nvPr>
        </p:nvSpPr>
        <p:spPr/>
        <p:txBody>
          <a:bodyPr/>
          <a:lstStyle/>
          <a:p>
            <a:fld id="{6D5A0EB7-15B5-994E-A7AA-35389F25896D}" type="slidenum">
              <a:rPr lang="da-DK" smtClean="0"/>
              <a:pPr/>
              <a:t>8</a:t>
            </a:fld>
            <a:endParaRPr lang="da-DK" dirty="0"/>
          </a:p>
        </p:txBody>
      </p:sp>
    </p:spTree>
    <p:extLst>
      <p:ext uri="{BB962C8B-B14F-4D97-AF65-F5344CB8AC3E}">
        <p14:creationId xmlns:p14="http://schemas.microsoft.com/office/powerpoint/2010/main" val="117540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b="1" dirty="0"/>
              <a:t>Underretningspligt</a:t>
            </a:r>
            <a:r>
              <a:rPr lang="da-DK" dirty="0"/>
              <a:t>: Relevante </a:t>
            </a:r>
            <a:r>
              <a:rPr lang="da-DK" b="1" dirty="0"/>
              <a:t>myndigheder (fx kommunen)</a:t>
            </a:r>
            <a:r>
              <a:rPr lang="da-DK" dirty="0"/>
              <a:t> skal </a:t>
            </a:r>
            <a:r>
              <a:rPr lang="da-DK" b="1" dirty="0"/>
              <a:t>underrettes</a:t>
            </a:r>
            <a:r>
              <a:rPr lang="da-DK" dirty="0"/>
              <a:t> og </a:t>
            </a:r>
            <a:r>
              <a:rPr lang="da-DK" b="1" dirty="0"/>
              <a:t>sagen</a:t>
            </a:r>
            <a:r>
              <a:rPr lang="da-DK" dirty="0"/>
              <a:t> </a:t>
            </a:r>
            <a:r>
              <a:rPr lang="da-DK" b="1" dirty="0"/>
              <a:t>anmeldes</a:t>
            </a:r>
            <a:r>
              <a:rPr lang="da-DK" dirty="0"/>
              <a:t>, hvis der er viden om, at et barn eller ung er udsat for eller har været udsat for </a:t>
            </a:r>
            <a:r>
              <a:rPr lang="da-DK" b="1" dirty="0"/>
              <a:t>krænkelser</a:t>
            </a:r>
            <a:r>
              <a:rPr lang="da-DK" dirty="0"/>
              <a:t> eller </a:t>
            </a:r>
            <a:r>
              <a:rPr lang="da-DK" b="1" dirty="0"/>
              <a:t>overgreb (jf. lov om social service)</a:t>
            </a:r>
            <a:r>
              <a:rPr lang="da-DK" dirty="0"/>
              <a:t>.</a:t>
            </a:r>
          </a:p>
          <a:p>
            <a:pPr marL="0" indent="0">
              <a:buFont typeface="Arial" panose="020B0604020202020204" pitchFamily="34" charset="0"/>
              <a:buNone/>
            </a:pPr>
            <a:r>
              <a:rPr lang="da-DK" dirty="0"/>
              <a:t>	Underretningspligten går forud for tavshedspligten!</a:t>
            </a:r>
          </a:p>
          <a:p>
            <a:pPr marL="0" indent="0">
              <a:buFont typeface="Arial" panose="020B0604020202020204" pitchFamily="34" charset="0"/>
              <a:buNone/>
            </a:pPr>
            <a:endParaRPr lang="da-DK" dirty="0"/>
          </a:p>
          <a:p>
            <a:pPr marL="171450" indent="-171450">
              <a:buFont typeface="Arial" panose="020B0604020202020204" pitchFamily="34" charset="0"/>
              <a:buChar char="•"/>
            </a:pPr>
            <a:r>
              <a:rPr lang="da-DK" sz="1200" b="1" i="0" kern="1200" dirty="0">
                <a:solidFill>
                  <a:schemeClr val="tx1"/>
                </a:solidFill>
                <a:effectLst/>
                <a:latin typeface="Montserrat"/>
                <a:ea typeface="+mn-ea"/>
                <a:cs typeface="+mn-cs"/>
              </a:rPr>
              <a:t>Skolelærerparagraffen</a:t>
            </a:r>
          </a:p>
          <a:p>
            <a:pPr marL="171450" indent="-171450">
              <a:buFont typeface="Arial" panose="020B0604020202020204" pitchFamily="34" charset="0"/>
              <a:buChar char="•"/>
            </a:pPr>
            <a:endParaRPr lang="da-DK" sz="1200" b="1" i="0" kern="1200" dirty="0">
              <a:solidFill>
                <a:schemeClr val="tx1"/>
              </a:solidFill>
              <a:effectLst/>
              <a:latin typeface="Montserrat"/>
              <a:ea typeface="+mn-ea"/>
              <a:cs typeface="+mn-cs"/>
            </a:endParaRPr>
          </a:p>
          <a:p>
            <a:pPr marL="171450" indent="-171450">
              <a:buFont typeface="Arial" panose="020B0604020202020204" pitchFamily="34" charset="0"/>
              <a:buChar char="•"/>
            </a:pPr>
            <a:r>
              <a:rPr lang="da-DK" sz="1200" b="0" i="0" kern="1200" dirty="0">
                <a:solidFill>
                  <a:schemeClr val="tx1"/>
                </a:solidFill>
                <a:effectLst/>
                <a:latin typeface="Montserrat"/>
                <a:ea typeface="+mn-ea"/>
                <a:cs typeface="+mn-cs"/>
              </a:rPr>
              <a:t>Husk også at møder i </a:t>
            </a:r>
            <a:r>
              <a:rPr lang="da-DK" sz="1200" b="1" i="0" kern="1200" dirty="0">
                <a:solidFill>
                  <a:schemeClr val="tx1"/>
                </a:solidFill>
                <a:effectLst/>
                <a:latin typeface="Montserrat"/>
                <a:ea typeface="+mn-ea"/>
                <a:cs typeface="+mn-cs"/>
              </a:rPr>
              <a:t>andre sammenhænge </a:t>
            </a:r>
            <a:r>
              <a:rPr lang="da-DK" sz="1200" b="0" i="0" kern="1200" dirty="0">
                <a:solidFill>
                  <a:schemeClr val="tx1"/>
                </a:solidFill>
                <a:effectLst/>
                <a:latin typeface="Montserrat"/>
                <a:ea typeface="+mn-ea"/>
                <a:cs typeface="+mn-cs"/>
              </a:rPr>
              <a:t>og fx også kommunikation på </a:t>
            </a:r>
            <a:r>
              <a:rPr lang="da-DK" sz="1200" b="1" i="0" kern="1200" dirty="0">
                <a:solidFill>
                  <a:schemeClr val="tx1"/>
                </a:solidFill>
                <a:effectLst/>
                <a:latin typeface="Montserrat"/>
                <a:ea typeface="+mn-ea"/>
                <a:cs typeface="+mn-cs"/>
              </a:rPr>
              <a:t>SoMe</a:t>
            </a:r>
            <a:r>
              <a:rPr lang="da-DK" sz="1200" b="0" i="0" kern="1200" dirty="0">
                <a:solidFill>
                  <a:schemeClr val="tx1"/>
                </a:solidFill>
                <a:effectLst/>
                <a:latin typeface="Montserrat"/>
                <a:ea typeface="+mn-ea"/>
                <a:cs typeface="+mn-cs"/>
              </a:rPr>
              <a:t> også er omfattet – herunder </a:t>
            </a:r>
            <a:r>
              <a:rPr lang="da-DK" sz="1200" b="1" i="0" kern="1200" dirty="0">
                <a:solidFill>
                  <a:schemeClr val="tx1"/>
                </a:solidFill>
                <a:effectLst/>
                <a:latin typeface="Montserrat"/>
                <a:ea typeface="+mn-ea"/>
                <a:cs typeface="+mn-cs"/>
              </a:rPr>
              <a:t>billeddeling</a:t>
            </a:r>
            <a:r>
              <a:rPr lang="da-DK" sz="1200" b="0" i="0" kern="1200" dirty="0">
                <a:solidFill>
                  <a:schemeClr val="tx1"/>
                </a:solidFill>
                <a:effectLst/>
                <a:latin typeface="Montserrat"/>
                <a:ea typeface="+mn-ea"/>
                <a:cs typeface="+mn-cs"/>
              </a:rPr>
              <a:t>!</a:t>
            </a:r>
          </a:p>
          <a:p>
            <a:pPr marL="171450" indent="-171450">
              <a:buFont typeface="Arial" panose="020B0604020202020204" pitchFamily="34" charset="0"/>
              <a:buChar char="•"/>
            </a:pPr>
            <a:endParaRPr lang="da-DK" sz="1200" b="0" i="0" kern="1200" dirty="0">
              <a:solidFill>
                <a:schemeClr val="tx1"/>
              </a:solidFill>
              <a:effectLst/>
              <a:latin typeface="Montserrat"/>
              <a:ea typeface="+mn-ea"/>
              <a:cs typeface="+mn-cs"/>
            </a:endParaRPr>
          </a:p>
          <a:p>
            <a:pPr marL="171450" indent="-171450">
              <a:buFont typeface="Arial" panose="020B0604020202020204" pitchFamily="34" charset="0"/>
              <a:buChar char="•"/>
            </a:pPr>
            <a:r>
              <a:rPr lang="da-DK" sz="1200" b="1" i="0" kern="1200" dirty="0">
                <a:solidFill>
                  <a:schemeClr val="tx1"/>
                </a:solidFill>
                <a:effectLst/>
                <a:latin typeface="Montserrat"/>
                <a:ea typeface="+mn-ea"/>
                <a:cs typeface="+mn-cs"/>
              </a:rPr>
              <a:t>Sig det åbent </a:t>
            </a:r>
            <a:r>
              <a:rPr lang="da-DK" sz="1200" b="0" i="0" kern="1200" dirty="0">
                <a:solidFill>
                  <a:schemeClr val="tx1"/>
                </a:solidFill>
                <a:effectLst/>
                <a:latin typeface="Montserrat"/>
                <a:ea typeface="+mn-ea"/>
                <a:cs typeface="+mn-cs"/>
              </a:rPr>
              <a:t>til din gruppeleder/bestyrelsen, hvis du har </a:t>
            </a:r>
            <a:r>
              <a:rPr lang="da-DK" sz="1200" b="1" i="0" kern="1200" dirty="0">
                <a:solidFill>
                  <a:schemeClr val="tx1"/>
                </a:solidFill>
                <a:effectLst/>
                <a:latin typeface="Montserrat"/>
                <a:ea typeface="+mn-ea"/>
                <a:cs typeface="+mn-cs"/>
              </a:rPr>
              <a:t>følelser </a:t>
            </a:r>
            <a:r>
              <a:rPr lang="da-DK" sz="1200" b="0" i="0" kern="1200" dirty="0">
                <a:solidFill>
                  <a:schemeClr val="tx1"/>
                </a:solidFill>
                <a:effectLst/>
                <a:latin typeface="Montserrat"/>
                <a:ea typeface="+mn-ea"/>
                <a:cs typeface="+mn-cs"/>
              </a:rPr>
              <a:t>for en af dine spejdere eller en leder/hjælper – det må </a:t>
            </a:r>
            <a:r>
              <a:rPr lang="da-DK" sz="1200" b="1" i="0" kern="1200" dirty="0">
                <a:solidFill>
                  <a:schemeClr val="tx1"/>
                </a:solidFill>
                <a:effectLst/>
                <a:latin typeface="Montserrat"/>
                <a:ea typeface="+mn-ea"/>
                <a:cs typeface="+mn-cs"/>
              </a:rPr>
              <a:t>ikke blive et tabu.</a:t>
            </a:r>
          </a:p>
          <a:p>
            <a:pPr marL="171450" indent="-171450">
              <a:buFont typeface="Arial" panose="020B0604020202020204" pitchFamily="34" charset="0"/>
              <a:buChar char="•"/>
            </a:pPr>
            <a:endParaRPr lang="da-DK" sz="1200" b="1" i="0" kern="1200" dirty="0">
              <a:solidFill>
                <a:schemeClr val="tx1"/>
              </a:solidFill>
              <a:effectLst/>
              <a:latin typeface="Montserrat"/>
              <a:ea typeface="+mn-ea"/>
              <a:cs typeface="+mn-cs"/>
            </a:endParaRPr>
          </a:p>
          <a:p>
            <a:pPr marL="171450" indent="-171450">
              <a:buFont typeface="Arial" panose="020B0604020202020204" pitchFamily="34" charset="0"/>
              <a:buChar char="•"/>
            </a:pPr>
            <a:r>
              <a:rPr lang="da-DK" sz="1200" b="0" i="0" kern="1200" dirty="0">
                <a:solidFill>
                  <a:schemeClr val="tx1"/>
                </a:solidFill>
                <a:effectLst/>
                <a:latin typeface="Montserrat"/>
                <a:ea typeface="+mn-ea"/>
                <a:cs typeface="+mn-cs"/>
              </a:rPr>
              <a:t>Tænk jer rigtigt godt om – også for jeres egen skyld (konsekvenserne af strafbare handlinger, fx for børneattesten)</a:t>
            </a:r>
          </a:p>
          <a:p>
            <a:pPr marL="0" indent="0">
              <a:buFont typeface="Arial" panose="020B0604020202020204" pitchFamily="34" charset="0"/>
              <a:buNone/>
            </a:pPr>
            <a:endParaRPr lang="da-DK" sz="1200" b="0" i="0" kern="1200" dirty="0">
              <a:solidFill>
                <a:schemeClr val="tx1"/>
              </a:solidFill>
              <a:effectLst/>
              <a:latin typeface="Montserrat"/>
              <a:ea typeface="+mn-ea"/>
              <a:cs typeface="+mn-cs"/>
            </a:endParaRPr>
          </a:p>
          <a:p>
            <a:pPr marL="0" indent="0">
              <a:buFont typeface="Arial" panose="020B0604020202020204" pitchFamily="34" charset="0"/>
              <a:buNone/>
            </a:pPr>
            <a:r>
              <a:rPr lang="da-DK" sz="1200" b="0" i="0" kern="1200" dirty="0">
                <a:solidFill>
                  <a:schemeClr val="tx1"/>
                </a:solidFill>
                <a:effectLst/>
                <a:latin typeface="Montserrat"/>
                <a:ea typeface="+mn-ea"/>
                <a:cs typeface="+mn-cs"/>
              </a:rPr>
              <a:t>Vidste I godt alt det her?</a:t>
            </a:r>
          </a:p>
          <a:p>
            <a:pPr marL="0" indent="0">
              <a:buFont typeface="Arial" panose="020B0604020202020204" pitchFamily="34" charset="0"/>
              <a:buNone/>
            </a:pPr>
            <a:r>
              <a:rPr lang="da-DK" sz="1200" b="0" i="0" kern="1200" dirty="0">
                <a:solidFill>
                  <a:schemeClr val="tx1"/>
                </a:solidFill>
                <a:effectLst/>
                <a:latin typeface="Montserrat"/>
                <a:ea typeface="+mn-ea"/>
                <a:cs typeface="+mn-cs"/>
              </a:rPr>
              <a:t>Overrasker det jer?</a:t>
            </a:r>
          </a:p>
        </p:txBody>
      </p:sp>
      <p:sp>
        <p:nvSpPr>
          <p:cNvPr id="4" name="Pladsholder til slidenummer 3"/>
          <p:cNvSpPr>
            <a:spLocks noGrp="1"/>
          </p:cNvSpPr>
          <p:nvPr>
            <p:ph type="sldNum" sz="quarter" idx="5"/>
          </p:nvPr>
        </p:nvSpPr>
        <p:spPr/>
        <p:txBody>
          <a:bodyPr/>
          <a:lstStyle/>
          <a:p>
            <a:fld id="{6D5A0EB7-15B5-994E-A7AA-35389F25896D}" type="slidenum">
              <a:rPr lang="da-DK" smtClean="0"/>
              <a:pPr/>
              <a:t>9</a:t>
            </a:fld>
            <a:endParaRPr lang="da-DK" dirty="0"/>
          </a:p>
        </p:txBody>
      </p:sp>
    </p:spTree>
    <p:extLst>
      <p:ext uri="{BB962C8B-B14F-4D97-AF65-F5344CB8AC3E}">
        <p14:creationId xmlns:p14="http://schemas.microsoft.com/office/powerpoint/2010/main" val="1121465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a:prstGeom prst="rect">
            <a:avLst/>
          </a:prstGeom>
        </p:spPr>
        <p:txBody>
          <a:bodyPr/>
          <a:lstStyle/>
          <a:p>
            <a:r>
              <a:rPr lang="da-DK"/>
              <a:t>Klik for at redigere i masteren</a:t>
            </a:r>
          </a:p>
        </p:txBody>
      </p:sp>
      <p:sp>
        <p:nvSpPr>
          <p:cNvPr id="3" name="Undertitel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Tree>
    <p:extLst>
      <p:ext uri="{BB962C8B-B14F-4D97-AF65-F5344CB8AC3E}">
        <p14:creationId xmlns:p14="http://schemas.microsoft.com/office/powerpoint/2010/main" val="3678233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2">
    <p:spTree>
      <p:nvGrpSpPr>
        <p:cNvPr id="1" name=""/>
        <p:cNvGrpSpPr/>
        <p:nvPr/>
      </p:nvGrpSpPr>
      <p:grpSpPr>
        <a:xfrm>
          <a:off x="0" y="0"/>
          <a:ext cx="0" cy="0"/>
          <a:chOff x="0" y="0"/>
          <a:chExt cx="0" cy="0"/>
        </a:xfrm>
      </p:grpSpPr>
      <p:sp>
        <p:nvSpPr>
          <p:cNvPr id="12" name="Rektangel 11"/>
          <p:cNvSpPr/>
          <p:nvPr userDrawn="1"/>
        </p:nvSpPr>
        <p:spPr>
          <a:xfrm>
            <a:off x="129348" y="4457015"/>
            <a:ext cx="9524693" cy="686486"/>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Montserrat"/>
            </a:endParaRPr>
          </a:p>
        </p:txBody>
      </p:sp>
      <p:pic>
        <p:nvPicPr>
          <p:cNvPr id="21" name="Billede 20"/>
          <p:cNvPicPr>
            <a:picLocks noChangeAspect="1"/>
          </p:cNvPicPr>
          <p:nvPr userDrawn="1"/>
        </p:nvPicPr>
        <p:blipFill rotWithShape="1">
          <a:blip r:embed="rId2"/>
          <a:srcRect l="1355" t="28395" b="21150"/>
          <a:stretch/>
        </p:blipFill>
        <p:spPr>
          <a:xfrm>
            <a:off x="180486" y="176008"/>
            <a:ext cx="8787301" cy="2993628"/>
          </a:xfrm>
          <a:prstGeom prst="rect">
            <a:avLst/>
          </a:prstGeom>
        </p:spPr>
      </p:pic>
      <p:sp>
        <p:nvSpPr>
          <p:cNvPr id="23" name="Rektangel 22"/>
          <p:cNvSpPr/>
          <p:nvPr userDrawn="1"/>
        </p:nvSpPr>
        <p:spPr>
          <a:xfrm>
            <a:off x="180487" y="4810156"/>
            <a:ext cx="8784001" cy="1158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pic>
        <p:nvPicPr>
          <p:cNvPr id="24" name="Billede 23"/>
          <p:cNvPicPr>
            <a:picLocks noChangeAspect="1"/>
          </p:cNvPicPr>
          <p:nvPr userDrawn="1"/>
        </p:nvPicPr>
        <p:blipFill>
          <a:blip r:embed="rId3"/>
          <a:stretch>
            <a:fillRect/>
          </a:stretch>
        </p:blipFill>
        <p:spPr>
          <a:xfrm>
            <a:off x="193516" y="3935185"/>
            <a:ext cx="2034787" cy="809763"/>
          </a:xfrm>
          <a:prstGeom prst="rect">
            <a:avLst/>
          </a:prstGeom>
        </p:spPr>
      </p:pic>
      <p:sp>
        <p:nvSpPr>
          <p:cNvPr id="25" name="Rektangel 24"/>
          <p:cNvSpPr/>
          <p:nvPr userDrawn="1"/>
        </p:nvSpPr>
        <p:spPr>
          <a:xfrm>
            <a:off x="8964488" y="-3994"/>
            <a:ext cx="180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Montserrat"/>
            </a:endParaRPr>
          </a:p>
        </p:txBody>
      </p:sp>
      <p:sp>
        <p:nvSpPr>
          <p:cNvPr id="26" name="Titel 1"/>
          <p:cNvSpPr>
            <a:spLocks noGrp="1"/>
          </p:cNvSpPr>
          <p:nvPr>
            <p:ph type="ctrTitle"/>
          </p:nvPr>
        </p:nvSpPr>
        <p:spPr>
          <a:xfrm>
            <a:off x="206931" y="3264324"/>
            <a:ext cx="8747999" cy="477892"/>
          </a:xfrm>
          <a:prstGeom prst="rect">
            <a:avLst/>
          </a:prstGeom>
        </p:spPr>
        <p:txBody>
          <a:bodyPr>
            <a:normAutofit fontScale="90000"/>
          </a:bodyPr>
          <a:lstStyle/>
          <a:p>
            <a:r>
              <a:rPr lang="da-DK" sz="3600" dirty="0">
                <a:latin typeface="Alfa Slab One"/>
              </a:rPr>
              <a:t>Spejder Power Point</a:t>
            </a:r>
          </a:p>
        </p:txBody>
      </p:sp>
      <p:pic>
        <p:nvPicPr>
          <p:cNvPr id="28" name="Billede 27"/>
          <p:cNvPicPr>
            <a:picLocks noChangeAspect="1"/>
          </p:cNvPicPr>
          <p:nvPr userDrawn="1"/>
        </p:nvPicPr>
        <p:blipFill>
          <a:blip r:embed="rId4"/>
          <a:stretch>
            <a:fillRect/>
          </a:stretch>
        </p:blipFill>
        <p:spPr>
          <a:xfrm>
            <a:off x="7674863" y="4162120"/>
            <a:ext cx="1292606" cy="559161"/>
          </a:xfrm>
          <a:prstGeom prst="rect">
            <a:avLst/>
          </a:prstGeom>
        </p:spPr>
      </p:pic>
      <p:sp>
        <p:nvSpPr>
          <p:cNvPr id="29" name="Undertitel 2"/>
          <p:cNvSpPr>
            <a:spLocks noGrp="1"/>
          </p:cNvSpPr>
          <p:nvPr>
            <p:ph type="subTitle" idx="1" hasCustomPrompt="1"/>
          </p:nvPr>
        </p:nvSpPr>
        <p:spPr>
          <a:xfrm>
            <a:off x="198000" y="3793062"/>
            <a:ext cx="8748000" cy="392726"/>
          </a:xfrm>
          <a:prstGeom prst="rect">
            <a:avLst/>
          </a:prstGeom>
        </p:spPr>
        <p:txBody>
          <a:bodyPr>
            <a:normAutofit lnSpcReduction="10000"/>
          </a:bodyPr>
          <a:lstStyle>
            <a:lvl1pPr marL="0" indent="0" algn="ctr">
              <a:buNone/>
              <a:defRPr/>
            </a:lvl1pPr>
          </a:lstStyle>
          <a:p>
            <a:r>
              <a:rPr lang="da-DK" sz="2000" dirty="0">
                <a:solidFill>
                  <a:schemeClr val="tx1"/>
                </a:solidFill>
                <a:latin typeface="Alfa Slab One"/>
              </a:rPr>
              <a:t>Indsæt titel</a:t>
            </a:r>
            <a:endParaRPr lang="da-DK" sz="2000" dirty="0">
              <a:solidFill>
                <a:schemeClr val="tx1"/>
              </a:solidFill>
            </a:endParaRPr>
          </a:p>
        </p:txBody>
      </p:sp>
    </p:spTree>
    <p:extLst>
      <p:ext uri="{BB962C8B-B14F-4D97-AF65-F5344CB8AC3E}">
        <p14:creationId xmlns:p14="http://schemas.microsoft.com/office/powerpoint/2010/main" val="317256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 1">
    <p:spTree>
      <p:nvGrpSpPr>
        <p:cNvPr id="1" name=""/>
        <p:cNvGrpSpPr/>
        <p:nvPr/>
      </p:nvGrpSpPr>
      <p:grpSpPr>
        <a:xfrm>
          <a:off x="0" y="0"/>
          <a:ext cx="0" cy="0"/>
          <a:chOff x="0" y="0"/>
          <a:chExt cx="0" cy="0"/>
        </a:xfrm>
      </p:grpSpPr>
      <p:pic>
        <p:nvPicPr>
          <p:cNvPr id="3" name="Billede 2" descr="kug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71" y="1261749"/>
            <a:ext cx="369416" cy="373453"/>
          </a:xfrm>
          <a:prstGeom prst="rect">
            <a:avLst/>
          </a:prstGeom>
        </p:spPr>
      </p:pic>
      <p:sp>
        <p:nvSpPr>
          <p:cNvPr id="4" name="Tekstfelt 3"/>
          <p:cNvSpPr txBox="1"/>
          <p:nvPr userDrawn="1"/>
        </p:nvSpPr>
        <p:spPr>
          <a:xfrm>
            <a:off x="429160" y="1309976"/>
            <a:ext cx="244221" cy="276999"/>
          </a:xfrm>
          <a:prstGeom prst="rect">
            <a:avLst/>
          </a:prstGeom>
          <a:noFill/>
        </p:spPr>
        <p:txBody>
          <a:bodyPr wrap="none" rtlCol="0">
            <a:spAutoFit/>
          </a:bodyPr>
          <a:lstStyle/>
          <a:p>
            <a:r>
              <a:rPr lang="da-DK" sz="1200" dirty="0">
                <a:solidFill>
                  <a:srgbClr val="FFFFFF"/>
                </a:solidFill>
                <a:latin typeface="Montserrat"/>
                <a:cs typeface="Montserrat"/>
              </a:rPr>
              <a:t>1</a:t>
            </a:r>
          </a:p>
        </p:txBody>
      </p:sp>
      <p:pic>
        <p:nvPicPr>
          <p:cNvPr id="5" name="Billede 4" descr="kug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71" y="1736899"/>
            <a:ext cx="369416" cy="373453"/>
          </a:xfrm>
          <a:prstGeom prst="rect">
            <a:avLst/>
          </a:prstGeom>
        </p:spPr>
      </p:pic>
      <p:sp>
        <p:nvSpPr>
          <p:cNvPr id="6" name="Tekstfelt 5"/>
          <p:cNvSpPr txBox="1"/>
          <p:nvPr userDrawn="1"/>
        </p:nvSpPr>
        <p:spPr>
          <a:xfrm>
            <a:off x="416948" y="1785126"/>
            <a:ext cx="287258" cy="276999"/>
          </a:xfrm>
          <a:prstGeom prst="rect">
            <a:avLst/>
          </a:prstGeom>
          <a:noFill/>
        </p:spPr>
        <p:txBody>
          <a:bodyPr wrap="none" rtlCol="0">
            <a:spAutoFit/>
          </a:bodyPr>
          <a:lstStyle/>
          <a:p>
            <a:r>
              <a:rPr lang="da-DK" sz="1200" dirty="0">
                <a:solidFill>
                  <a:srgbClr val="FFFFFF"/>
                </a:solidFill>
                <a:latin typeface="Montserrat"/>
                <a:cs typeface="Montserrat"/>
              </a:rPr>
              <a:t>2</a:t>
            </a:r>
          </a:p>
        </p:txBody>
      </p:sp>
      <p:pic>
        <p:nvPicPr>
          <p:cNvPr id="7" name="Billede 6" descr="kug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71" y="2237966"/>
            <a:ext cx="369416" cy="373453"/>
          </a:xfrm>
          <a:prstGeom prst="rect">
            <a:avLst/>
          </a:prstGeom>
        </p:spPr>
      </p:pic>
      <p:sp>
        <p:nvSpPr>
          <p:cNvPr id="8" name="Tekstfelt 7"/>
          <p:cNvSpPr txBox="1"/>
          <p:nvPr userDrawn="1"/>
        </p:nvSpPr>
        <p:spPr>
          <a:xfrm>
            <a:off x="416948" y="2286193"/>
            <a:ext cx="274434" cy="276999"/>
          </a:xfrm>
          <a:prstGeom prst="rect">
            <a:avLst/>
          </a:prstGeom>
          <a:noFill/>
        </p:spPr>
        <p:txBody>
          <a:bodyPr wrap="none" rtlCol="0">
            <a:spAutoFit/>
          </a:bodyPr>
          <a:lstStyle/>
          <a:p>
            <a:r>
              <a:rPr lang="da-DK" sz="1200" dirty="0">
                <a:solidFill>
                  <a:srgbClr val="FFFFFF"/>
                </a:solidFill>
                <a:latin typeface="Montserrat"/>
                <a:cs typeface="Montserrat"/>
              </a:rPr>
              <a:t>3</a:t>
            </a:r>
          </a:p>
        </p:txBody>
      </p:sp>
      <p:pic>
        <p:nvPicPr>
          <p:cNvPr id="9" name="Billede 8" descr="kug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71" y="2713117"/>
            <a:ext cx="369416" cy="373453"/>
          </a:xfrm>
          <a:prstGeom prst="rect">
            <a:avLst/>
          </a:prstGeom>
        </p:spPr>
      </p:pic>
      <p:sp>
        <p:nvSpPr>
          <p:cNvPr id="10" name="Tekstfelt 9"/>
          <p:cNvSpPr txBox="1"/>
          <p:nvPr userDrawn="1"/>
        </p:nvSpPr>
        <p:spPr>
          <a:xfrm>
            <a:off x="416948" y="2761344"/>
            <a:ext cx="287258" cy="276999"/>
          </a:xfrm>
          <a:prstGeom prst="rect">
            <a:avLst/>
          </a:prstGeom>
          <a:noFill/>
        </p:spPr>
        <p:txBody>
          <a:bodyPr wrap="none" rtlCol="0">
            <a:spAutoFit/>
          </a:bodyPr>
          <a:lstStyle/>
          <a:p>
            <a:r>
              <a:rPr lang="da-DK" sz="1200" dirty="0">
                <a:solidFill>
                  <a:srgbClr val="FFFFFF"/>
                </a:solidFill>
                <a:latin typeface="Montserrat"/>
                <a:cs typeface="Montserrat"/>
              </a:rPr>
              <a:t>4</a:t>
            </a:r>
          </a:p>
        </p:txBody>
      </p:sp>
      <p:pic>
        <p:nvPicPr>
          <p:cNvPr id="11" name="Billede 10" descr="kug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71" y="3196906"/>
            <a:ext cx="369416" cy="373453"/>
          </a:xfrm>
          <a:prstGeom prst="rect">
            <a:avLst/>
          </a:prstGeom>
        </p:spPr>
      </p:pic>
      <p:sp>
        <p:nvSpPr>
          <p:cNvPr id="12" name="Tekstfelt 11"/>
          <p:cNvSpPr txBox="1"/>
          <p:nvPr userDrawn="1"/>
        </p:nvSpPr>
        <p:spPr>
          <a:xfrm>
            <a:off x="416948" y="3245133"/>
            <a:ext cx="274434" cy="276999"/>
          </a:xfrm>
          <a:prstGeom prst="rect">
            <a:avLst/>
          </a:prstGeom>
          <a:noFill/>
        </p:spPr>
        <p:txBody>
          <a:bodyPr wrap="none" rtlCol="0">
            <a:spAutoFit/>
          </a:bodyPr>
          <a:lstStyle/>
          <a:p>
            <a:r>
              <a:rPr lang="da-DK" sz="1200" dirty="0">
                <a:solidFill>
                  <a:srgbClr val="FFFFFF"/>
                </a:solidFill>
                <a:latin typeface="Montserrat"/>
                <a:cs typeface="Montserrat"/>
              </a:rPr>
              <a:t>5</a:t>
            </a:r>
          </a:p>
        </p:txBody>
      </p:sp>
      <p:pic>
        <p:nvPicPr>
          <p:cNvPr id="13" name="Billede 12" descr="kug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71" y="3654778"/>
            <a:ext cx="369416" cy="373453"/>
          </a:xfrm>
          <a:prstGeom prst="rect">
            <a:avLst/>
          </a:prstGeom>
        </p:spPr>
      </p:pic>
      <p:sp>
        <p:nvSpPr>
          <p:cNvPr id="14" name="Tekstfelt 13"/>
          <p:cNvSpPr txBox="1"/>
          <p:nvPr userDrawn="1"/>
        </p:nvSpPr>
        <p:spPr>
          <a:xfrm>
            <a:off x="416948" y="3703005"/>
            <a:ext cx="279307" cy="276999"/>
          </a:xfrm>
          <a:prstGeom prst="rect">
            <a:avLst/>
          </a:prstGeom>
          <a:noFill/>
        </p:spPr>
        <p:txBody>
          <a:bodyPr wrap="none" rtlCol="0">
            <a:spAutoFit/>
          </a:bodyPr>
          <a:lstStyle/>
          <a:p>
            <a:r>
              <a:rPr lang="da-DK" sz="1200" dirty="0">
                <a:solidFill>
                  <a:srgbClr val="FFFFFF"/>
                </a:solidFill>
                <a:latin typeface="Montserrat"/>
              </a:rPr>
              <a:t>6</a:t>
            </a:r>
          </a:p>
        </p:txBody>
      </p:sp>
      <p:pic>
        <p:nvPicPr>
          <p:cNvPr id="21" name="Billede 20" descr="venn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1988" y="2618797"/>
            <a:ext cx="2340685" cy="2388453"/>
          </a:xfrm>
          <a:prstGeom prst="rect">
            <a:avLst/>
          </a:prstGeom>
        </p:spPr>
      </p:pic>
      <p:sp>
        <p:nvSpPr>
          <p:cNvPr id="23" name="Pladsholder til tekst 22"/>
          <p:cNvSpPr>
            <a:spLocks noGrp="1"/>
          </p:cNvSpPr>
          <p:nvPr>
            <p:ph type="body" sz="quarter" idx="10"/>
          </p:nvPr>
        </p:nvSpPr>
        <p:spPr>
          <a:xfrm>
            <a:off x="404358" y="488432"/>
            <a:ext cx="6792596" cy="584013"/>
          </a:xfrm>
          <a:prstGeom prst="rect">
            <a:avLst/>
          </a:prstGeom>
        </p:spPr>
        <p:txBody>
          <a:bodyPr vert="horz"/>
          <a:lstStyle>
            <a:lvl1pPr marL="0" indent="0" algn="l">
              <a:buNone/>
              <a:defRPr sz="2800" b="1" i="0">
                <a:latin typeface="Alfa Slab One"/>
                <a:cs typeface="Alfa Slab One"/>
              </a:defRPr>
            </a:lvl1pPr>
          </a:lstStyle>
          <a:p>
            <a:pPr lvl="0"/>
            <a:r>
              <a:rPr lang="da-DK" dirty="0"/>
              <a:t>Klik for at redigere</a:t>
            </a:r>
          </a:p>
        </p:txBody>
      </p:sp>
      <p:sp>
        <p:nvSpPr>
          <p:cNvPr id="25" name="Pladsholder til tekst 24"/>
          <p:cNvSpPr>
            <a:spLocks noGrp="1"/>
          </p:cNvSpPr>
          <p:nvPr>
            <p:ph type="body" sz="quarter" idx="11" hasCustomPrompt="1"/>
          </p:nvPr>
        </p:nvSpPr>
        <p:spPr>
          <a:xfrm>
            <a:off x="736653" y="1310890"/>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
        <p:nvSpPr>
          <p:cNvPr id="27" name="Pladsholder til tekst 24"/>
          <p:cNvSpPr>
            <a:spLocks noGrp="1"/>
          </p:cNvSpPr>
          <p:nvPr>
            <p:ph type="body" sz="quarter" idx="12" hasCustomPrompt="1"/>
          </p:nvPr>
        </p:nvSpPr>
        <p:spPr>
          <a:xfrm>
            <a:off x="732987" y="1781538"/>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
        <p:nvSpPr>
          <p:cNvPr id="28" name="Pladsholder til tekst 24"/>
          <p:cNvSpPr>
            <a:spLocks noGrp="1"/>
          </p:cNvSpPr>
          <p:nvPr>
            <p:ph type="body" sz="quarter" idx="13" hasCustomPrompt="1"/>
          </p:nvPr>
        </p:nvSpPr>
        <p:spPr>
          <a:xfrm>
            <a:off x="736653" y="2284906"/>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
        <p:nvSpPr>
          <p:cNvPr id="29" name="Pladsholder til tekst 24"/>
          <p:cNvSpPr>
            <a:spLocks noGrp="1"/>
          </p:cNvSpPr>
          <p:nvPr>
            <p:ph type="body" sz="quarter" idx="14" hasCustomPrompt="1"/>
          </p:nvPr>
        </p:nvSpPr>
        <p:spPr>
          <a:xfrm>
            <a:off x="733402" y="2763956"/>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
        <p:nvSpPr>
          <p:cNvPr id="30" name="Pladsholder til tekst 24"/>
          <p:cNvSpPr>
            <a:spLocks noGrp="1"/>
          </p:cNvSpPr>
          <p:nvPr>
            <p:ph type="body" sz="quarter" idx="15" hasCustomPrompt="1"/>
          </p:nvPr>
        </p:nvSpPr>
        <p:spPr>
          <a:xfrm>
            <a:off x="731773" y="3245133"/>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
        <p:nvSpPr>
          <p:cNvPr id="31" name="Pladsholder til tekst 24"/>
          <p:cNvSpPr>
            <a:spLocks noGrp="1"/>
          </p:cNvSpPr>
          <p:nvPr>
            <p:ph type="body" sz="quarter" idx="16" hasCustomPrompt="1"/>
          </p:nvPr>
        </p:nvSpPr>
        <p:spPr>
          <a:xfrm>
            <a:off x="736653" y="3697181"/>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Tree>
    <p:extLst>
      <p:ext uri="{BB962C8B-B14F-4D97-AF65-F5344CB8AC3E}">
        <p14:creationId xmlns:p14="http://schemas.microsoft.com/office/powerpoint/2010/main" val="2651276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 2">
    <p:spTree>
      <p:nvGrpSpPr>
        <p:cNvPr id="1" name=""/>
        <p:cNvGrpSpPr/>
        <p:nvPr/>
      </p:nvGrpSpPr>
      <p:grpSpPr>
        <a:xfrm>
          <a:off x="0" y="0"/>
          <a:ext cx="0" cy="0"/>
          <a:chOff x="0" y="0"/>
          <a:chExt cx="0" cy="0"/>
        </a:xfrm>
      </p:grpSpPr>
      <p:sp>
        <p:nvSpPr>
          <p:cNvPr id="3" name="Rektangel 2"/>
          <p:cNvSpPr/>
          <p:nvPr userDrawn="1"/>
        </p:nvSpPr>
        <p:spPr>
          <a:xfrm>
            <a:off x="1292430" y="1469347"/>
            <a:ext cx="171859" cy="708385"/>
          </a:xfrm>
          <a:prstGeom prst="rect">
            <a:avLst/>
          </a:prstGeom>
          <a:solidFill>
            <a:srgbClr val="08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4" name="Rektangel 3"/>
          <p:cNvSpPr/>
          <p:nvPr userDrawn="1"/>
        </p:nvSpPr>
        <p:spPr>
          <a:xfrm>
            <a:off x="1464289" y="1469347"/>
            <a:ext cx="5766940" cy="708385"/>
          </a:xfrm>
          <a:prstGeom prst="rect">
            <a:avLst/>
          </a:prstGeom>
          <a:solidFill>
            <a:srgbClr val="082957">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6" name="Pladsholder til tekst 22"/>
          <p:cNvSpPr>
            <a:spLocks noGrp="1"/>
          </p:cNvSpPr>
          <p:nvPr>
            <p:ph type="body" sz="quarter" idx="10"/>
          </p:nvPr>
        </p:nvSpPr>
        <p:spPr>
          <a:xfrm>
            <a:off x="404358" y="488432"/>
            <a:ext cx="5632032" cy="584013"/>
          </a:xfrm>
          <a:prstGeom prst="rect">
            <a:avLst/>
          </a:prstGeom>
        </p:spPr>
        <p:txBody>
          <a:bodyPr vert="horz"/>
          <a:lstStyle>
            <a:lvl1pPr marL="0" indent="0" algn="l">
              <a:buNone/>
              <a:defRPr sz="2800" b="1" i="0">
                <a:latin typeface="Alfa Slab One"/>
                <a:cs typeface="Alfa Slab One"/>
              </a:defRPr>
            </a:lvl1pPr>
          </a:lstStyle>
          <a:p>
            <a:pPr lvl="0"/>
            <a:r>
              <a:rPr lang="da-DK" dirty="0"/>
              <a:t>Klik for at redigere</a:t>
            </a:r>
          </a:p>
        </p:txBody>
      </p:sp>
      <p:sp>
        <p:nvSpPr>
          <p:cNvPr id="12" name="Pladsholder til tekst 24"/>
          <p:cNvSpPr>
            <a:spLocks noGrp="1"/>
          </p:cNvSpPr>
          <p:nvPr>
            <p:ph type="body" sz="quarter" idx="11" hasCustomPrompt="1"/>
          </p:nvPr>
        </p:nvSpPr>
        <p:spPr>
          <a:xfrm>
            <a:off x="1546858" y="1670589"/>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
        <p:nvSpPr>
          <p:cNvPr id="25" name="Rektangel 24"/>
          <p:cNvSpPr/>
          <p:nvPr userDrawn="1"/>
        </p:nvSpPr>
        <p:spPr>
          <a:xfrm>
            <a:off x="1292430" y="2418130"/>
            <a:ext cx="171859" cy="708385"/>
          </a:xfrm>
          <a:prstGeom prst="rect">
            <a:avLst/>
          </a:prstGeom>
          <a:solidFill>
            <a:srgbClr val="08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26" name="Rektangel 25"/>
          <p:cNvSpPr/>
          <p:nvPr userDrawn="1"/>
        </p:nvSpPr>
        <p:spPr>
          <a:xfrm>
            <a:off x="1464289" y="2418130"/>
            <a:ext cx="5766940" cy="708385"/>
          </a:xfrm>
          <a:prstGeom prst="rect">
            <a:avLst/>
          </a:prstGeom>
          <a:solidFill>
            <a:srgbClr val="082957">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27" name="Pladsholder til tekst 24"/>
          <p:cNvSpPr>
            <a:spLocks noGrp="1"/>
          </p:cNvSpPr>
          <p:nvPr>
            <p:ph type="body" sz="quarter" idx="12" hasCustomPrompt="1"/>
          </p:nvPr>
        </p:nvSpPr>
        <p:spPr>
          <a:xfrm>
            <a:off x="1546858" y="2619372"/>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
        <p:nvSpPr>
          <p:cNvPr id="37" name="Rektangel 36"/>
          <p:cNvSpPr/>
          <p:nvPr userDrawn="1"/>
        </p:nvSpPr>
        <p:spPr>
          <a:xfrm>
            <a:off x="1292430" y="3345019"/>
            <a:ext cx="171859" cy="708385"/>
          </a:xfrm>
          <a:prstGeom prst="rect">
            <a:avLst/>
          </a:prstGeom>
          <a:solidFill>
            <a:srgbClr val="08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38" name="Rektangel 37"/>
          <p:cNvSpPr/>
          <p:nvPr userDrawn="1"/>
        </p:nvSpPr>
        <p:spPr>
          <a:xfrm>
            <a:off x="1464289" y="3345019"/>
            <a:ext cx="5766940" cy="708385"/>
          </a:xfrm>
          <a:prstGeom prst="rect">
            <a:avLst/>
          </a:prstGeom>
          <a:solidFill>
            <a:srgbClr val="082957">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39" name="Pladsholder til tekst 24"/>
          <p:cNvSpPr>
            <a:spLocks noGrp="1"/>
          </p:cNvSpPr>
          <p:nvPr>
            <p:ph type="body" sz="quarter" idx="13" hasCustomPrompt="1"/>
          </p:nvPr>
        </p:nvSpPr>
        <p:spPr>
          <a:xfrm>
            <a:off x="1546858" y="3546261"/>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Tree>
    <p:extLst>
      <p:ext uri="{BB962C8B-B14F-4D97-AF65-F5344CB8AC3E}">
        <p14:creationId xmlns:p14="http://schemas.microsoft.com/office/powerpoint/2010/main" val="3705944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 3">
    <p:spTree>
      <p:nvGrpSpPr>
        <p:cNvPr id="1" name=""/>
        <p:cNvGrpSpPr/>
        <p:nvPr/>
      </p:nvGrpSpPr>
      <p:grpSpPr>
        <a:xfrm>
          <a:off x="0" y="0"/>
          <a:ext cx="0" cy="0"/>
          <a:chOff x="0" y="0"/>
          <a:chExt cx="0" cy="0"/>
        </a:xfrm>
      </p:grpSpPr>
      <p:pic>
        <p:nvPicPr>
          <p:cNvPr id="3" name="Billede 2" descr="kor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3171" y="3761228"/>
            <a:ext cx="1048417" cy="1460857"/>
          </a:xfrm>
          <a:prstGeom prst="rect">
            <a:avLst/>
          </a:prstGeom>
        </p:spPr>
      </p:pic>
      <p:sp>
        <p:nvSpPr>
          <p:cNvPr id="4" name="Pladsholder til tekst 22"/>
          <p:cNvSpPr>
            <a:spLocks noGrp="1"/>
          </p:cNvSpPr>
          <p:nvPr>
            <p:ph type="body" sz="quarter" idx="10" hasCustomPrompt="1"/>
          </p:nvPr>
        </p:nvSpPr>
        <p:spPr>
          <a:xfrm>
            <a:off x="3688967" y="503028"/>
            <a:ext cx="5632032" cy="584013"/>
          </a:xfrm>
          <a:prstGeom prst="rect">
            <a:avLst/>
          </a:prstGeom>
        </p:spPr>
        <p:txBody>
          <a:bodyPr vert="horz"/>
          <a:lstStyle>
            <a:lvl1pPr marL="0" indent="0" algn="l">
              <a:buNone/>
              <a:defRPr sz="2800" b="1" i="0" baseline="0">
                <a:latin typeface="Alfa Slab One"/>
                <a:cs typeface="Alfa Slab One"/>
              </a:defRPr>
            </a:lvl1pPr>
          </a:lstStyle>
          <a:p>
            <a:pPr lvl="0"/>
            <a:r>
              <a:rPr lang="da-DK" dirty="0"/>
              <a:t>Indsæt titel her</a:t>
            </a:r>
          </a:p>
        </p:txBody>
      </p:sp>
      <p:sp>
        <p:nvSpPr>
          <p:cNvPr id="6" name="Pladsholder til billede 5"/>
          <p:cNvSpPr>
            <a:spLocks noGrp="1"/>
          </p:cNvSpPr>
          <p:nvPr>
            <p:ph type="pic" sz="quarter" idx="11"/>
          </p:nvPr>
        </p:nvSpPr>
        <p:spPr>
          <a:xfrm>
            <a:off x="262834" y="182458"/>
            <a:ext cx="3233453" cy="4467330"/>
          </a:xfrm>
          <a:prstGeom prst="rect">
            <a:avLst/>
          </a:prstGeom>
        </p:spPr>
        <p:txBody>
          <a:bodyPr vert="horz"/>
          <a:lstStyle/>
          <a:p>
            <a:endParaRPr lang="da-DK" dirty="0"/>
          </a:p>
        </p:txBody>
      </p:sp>
      <p:sp>
        <p:nvSpPr>
          <p:cNvPr id="12" name="Pladsholder til tekst 11"/>
          <p:cNvSpPr>
            <a:spLocks noGrp="1"/>
          </p:cNvSpPr>
          <p:nvPr>
            <p:ph type="body" sz="quarter" idx="12" hasCustomPrompt="1"/>
          </p:nvPr>
        </p:nvSpPr>
        <p:spPr>
          <a:xfrm>
            <a:off x="3688729" y="1401101"/>
            <a:ext cx="4924425" cy="963557"/>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1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a-DK" dirty="0"/>
              <a:t>Indsæt brødtekst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da-DK"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da-DK"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da-DK"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da-DK"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da-DK"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da-DK"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da-DK" dirty="0"/>
          </a:p>
          <a:p>
            <a:pPr lvl="0"/>
            <a:endParaRPr lang="da-DK" dirty="0"/>
          </a:p>
        </p:txBody>
      </p:sp>
      <p:sp>
        <p:nvSpPr>
          <p:cNvPr id="13" name="Pladsholder til tekst 11"/>
          <p:cNvSpPr>
            <a:spLocks noGrp="1"/>
          </p:cNvSpPr>
          <p:nvPr>
            <p:ph type="body" sz="quarter" idx="13" hasCustomPrompt="1"/>
          </p:nvPr>
        </p:nvSpPr>
        <p:spPr>
          <a:xfrm>
            <a:off x="3688967" y="2364658"/>
            <a:ext cx="4924425" cy="963557"/>
          </a:xfrm>
        </p:spPr>
        <p:txBody>
          <a:bodyPr>
            <a:normAutofit/>
          </a:bodyPr>
          <a:lstStyle>
            <a:lvl1pPr marL="171450" indent="-171450">
              <a:buFont typeface="Arial"/>
              <a:buChar char="•"/>
              <a:defRPr sz="1100"/>
            </a:lvl1pPr>
          </a:lstStyle>
          <a:p>
            <a:pPr lvl="0"/>
            <a:r>
              <a:rPr lang="da-DK" dirty="0"/>
              <a:t>Indsæt brødtekst her </a:t>
            </a:r>
          </a:p>
          <a:p>
            <a:pPr lvl="0"/>
            <a:r>
              <a:rPr lang="da-DK" dirty="0"/>
              <a:t>Indsæt brødtekst her </a:t>
            </a:r>
          </a:p>
          <a:p>
            <a:pPr lvl="0"/>
            <a:r>
              <a:rPr lang="da-DK" dirty="0"/>
              <a:t>Indsæt brødtekst her </a:t>
            </a:r>
          </a:p>
        </p:txBody>
      </p:sp>
      <p:sp>
        <p:nvSpPr>
          <p:cNvPr id="14" name="Pladsholder til tekst 11"/>
          <p:cNvSpPr>
            <a:spLocks noGrp="1"/>
          </p:cNvSpPr>
          <p:nvPr>
            <p:ph type="body" sz="quarter" idx="14" hasCustomPrompt="1"/>
          </p:nvPr>
        </p:nvSpPr>
        <p:spPr>
          <a:xfrm>
            <a:off x="3688967" y="3423267"/>
            <a:ext cx="4924425" cy="262390"/>
          </a:xfrm>
        </p:spPr>
        <p:txBody>
          <a:bodyPr>
            <a:normAutofit/>
          </a:bodyPr>
          <a:lstStyle>
            <a:lvl1pPr marL="0" indent="0">
              <a:buFont typeface="Arial"/>
              <a:buNone/>
              <a:defRPr sz="1100" b="1"/>
            </a:lvl1pPr>
          </a:lstStyle>
          <a:p>
            <a:pPr lvl="0"/>
            <a:r>
              <a:rPr lang="da-DK" dirty="0"/>
              <a:t>Indsæt brødtekst her </a:t>
            </a:r>
          </a:p>
        </p:txBody>
      </p:sp>
      <p:sp>
        <p:nvSpPr>
          <p:cNvPr id="15" name="Pladsholder til tekst 11"/>
          <p:cNvSpPr>
            <a:spLocks noGrp="1"/>
          </p:cNvSpPr>
          <p:nvPr>
            <p:ph type="body" sz="quarter" idx="15" hasCustomPrompt="1"/>
          </p:nvPr>
        </p:nvSpPr>
        <p:spPr>
          <a:xfrm>
            <a:off x="3688968" y="3685657"/>
            <a:ext cx="4186808" cy="963557"/>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1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a-DK" dirty="0" err="1"/>
              <a:t>Lorem</a:t>
            </a:r>
            <a:r>
              <a:rPr lang="da-DK" dirty="0"/>
              <a:t> </a:t>
            </a:r>
            <a:r>
              <a:rPr lang="da-DK" dirty="0" err="1"/>
              <a:t>ipsum</a:t>
            </a:r>
            <a:r>
              <a:rPr lang="da-DK" dirty="0"/>
              <a:t> </a:t>
            </a:r>
            <a:r>
              <a:rPr lang="da-DK" dirty="0" err="1"/>
              <a:t>dolor</a:t>
            </a:r>
            <a:r>
              <a:rPr lang="da-DK" dirty="0"/>
              <a:t> </a:t>
            </a:r>
            <a:r>
              <a:rPr lang="da-DK" dirty="0" err="1"/>
              <a:t>Lorem</a:t>
            </a:r>
            <a:r>
              <a:rPr lang="da-DK" dirty="0"/>
              <a:t> </a:t>
            </a:r>
            <a:r>
              <a:rPr lang="da-DK" dirty="0" err="1"/>
              <a:t>ipsum</a:t>
            </a:r>
            <a:r>
              <a:rPr lang="da-DK" dirty="0"/>
              <a:t> </a:t>
            </a:r>
            <a:r>
              <a:rPr lang="da-DK" dirty="0" err="1"/>
              <a:t>dolor</a:t>
            </a:r>
            <a:r>
              <a:rPr lang="da-DK" dirty="0"/>
              <a:t> </a:t>
            </a:r>
            <a:r>
              <a:rPr lang="da-DK" dirty="0" err="1"/>
              <a:t>Lorem</a:t>
            </a:r>
            <a:r>
              <a:rPr lang="da-DK" dirty="0"/>
              <a:t> </a:t>
            </a:r>
            <a:r>
              <a:rPr lang="da-DK" dirty="0" err="1"/>
              <a:t>ipsum</a:t>
            </a:r>
            <a:r>
              <a:rPr lang="da-DK" dirty="0"/>
              <a:t> </a:t>
            </a:r>
            <a:r>
              <a:rPr lang="da-DK" dirty="0" err="1"/>
              <a:t>dolor</a:t>
            </a:r>
            <a:r>
              <a:rPr lang="da-DK" dirty="0"/>
              <a:t> </a:t>
            </a:r>
            <a:r>
              <a:rPr lang="da-DK" dirty="0" err="1"/>
              <a:t>Lorem</a:t>
            </a:r>
            <a:r>
              <a:rPr lang="da-DK" dirty="0"/>
              <a:t> </a:t>
            </a:r>
            <a:r>
              <a:rPr lang="da-DK" dirty="0" err="1"/>
              <a:t>ipsum</a:t>
            </a:r>
            <a:r>
              <a:rPr lang="da-DK" dirty="0"/>
              <a:t> </a:t>
            </a:r>
            <a:r>
              <a:rPr lang="da-DK" dirty="0" err="1"/>
              <a:t>dolor</a:t>
            </a:r>
            <a:r>
              <a:rPr lang="da-DK" dirty="0"/>
              <a:t> </a:t>
            </a:r>
            <a:r>
              <a:rPr lang="da-DK" dirty="0" err="1"/>
              <a:t>Lorem</a:t>
            </a:r>
            <a:r>
              <a:rPr lang="da-DK" dirty="0"/>
              <a:t> </a:t>
            </a:r>
            <a:r>
              <a:rPr lang="da-DK" dirty="0" err="1"/>
              <a:t>ipsum</a:t>
            </a:r>
            <a:r>
              <a:rPr lang="da-DK" dirty="0"/>
              <a:t> </a:t>
            </a:r>
            <a:r>
              <a:rPr lang="da-DK" dirty="0" err="1"/>
              <a:t>dolor</a:t>
            </a:r>
            <a:r>
              <a:rPr lang="da-DK" dirty="0"/>
              <a:t>  </a:t>
            </a:r>
          </a:p>
          <a:p>
            <a:pPr lvl="0"/>
            <a:endParaRPr lang="da-DK" dirty="0"/>
          </a:p>
          <a:p>
            <a:pPr lvl="0"/>
            <a:endParaRPr lang="da-DK" dirty="0"/>
          </a:p>
        </p:txBody>
      </p:sp>
    </p:spTree>
    <p:extLst>
      <p:ext uri="{BB962C8B-B14F-4D97-AF65-F5344CB8AC3E}">
        <p14:creationId xmlns:p14="http://schemas.microsoft.com/office/powerpoint/2010/main" val="13233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 5">
    <p:spTree>
      <p:nvGrpSpPr>
        <p:cNvPr id="1" name=""/>
        <p:cNvGrpSpPr/>
        <p:nvPr/>
      </p:nvGrpSpPr>
      <p:grpSpPr>
        <a:xfrm>
          <a:off x="0" y="0"/>
          <a:ext cx="0" cy="0"/>
          <a:chOff x="0" y="0"/>
          <a:chExt cx="0" cy="0"/>
        </a:xfrm>
      </p:grpSpPr>
      <p:sp>
        <p:nvSpPr>
          <p:cNvPr id="3" name="Rektangel 2"/>
          <p:cNvSpPr/>
          <p:nvPr userDrawn="1"/>
        </p:nvSpPr>
        <p:spPr>
          <a:xfrm>
            <a:off x="5026785" y="1496083"/>
            <a:ext cx="3028693" cy="389395"/>
          </a:xfrm>
          <a:prstGeom prst="rect">
            <a:avLst/>
          </a:prstGeom>
          <a:solidFill>
            <a:srgbClr val="08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4" name="Rektangel 3"/>
          <p:cNvSpPr/>
          <p:nvPr userDrawn="1"/>
        </p:nvSpPr>
        <p:spPr>
          <a:xfrm>
            <a:off x="5026785" y="1813582"/>
            <a:ext cx="3028693" cy="2322086"/>
          </a:xfrm>
          <a:prstGeom prst="rect">
            <a:avLst/>
          </a:prstGeom>
          <a:solidFill>
            <a:srgbClr val="082957">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pic>
        <p:nvPicPr>
          <p:cNvPr id="5" name="Billede 4" descr="venn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12058" y="3110161"/>
            <a:ext cx="1907888" cy="1946824"/>
          </a:xfrm>
          <a:prstGeom prst="rect">
            <a:avLst/>
          </a:prstGeom>
        </p:spPr>
      </p:pic>
      <p:sp>
        <p:nvSpPr>
          <p:cNvPr id="7" name="Pladsholder til tekst 6"/>
          <p:cNvSpPr>
            <a:spLocks noGrp="1"/>
          </p:cNvSpPr>
          <p:nvPr>
            <p:ph type="body" idx="10" hasCustomPrompt="1"/>
          </p:nvPr>
        </p:nvSpPr>
        <p:spPr>
          <a:xfrm>
            <a:off x="5022247" y="1524617"/>
            <a:ext cx="2801937" cy="317500"/>
          </a:xfrm>
        </p:spPr>
        <p:txBody>
          <a:bodyPr>
            <a:noAutofit/>
          </a:bodyPr>
          <a:lstStyle>
            <a:lvl1pPr marL="0" indent="0">
              <a:buNone/>
              <a:defRPr sz="1200" b="1" baseline="0">
                <a:solidFill>
                  <a:schemeClr val="bg1"/>
                </a:solidFill>
              </a:defRPr>
            </a:lvl1pPr>
            <a:lvl2pPr>
              <a:defRPr sz="1800"/>
            </a:lvl2pPr>
            <a:lvl3pPr>
              <a:defRPr sz="1800"/>
            </a:lvl3pPr>
            <a:lvl4pPr>
              <a:defRPr sz="1800"/>
            </a:lvl4pPr>
            <a:lvl5pPr>
              <a:defRPr sz="1800"/>
            </a:lvl5pPr>
          </a:lstStyle>
          <a:p>
            <a:pPr lvl="0"/>
            <a:r>
              <a:rPr lang="da-DK" dirty="0"/>
              <a:t>Indsæt tekst</a:t>
            </a:r>
          </a:p>
        </p:txBody>
      </p:sp>
      <p:sp>
        <p:nvSpPr>
          <p:cNvPr id="9" name="Pladsholder til tekst 8"/>
          <p:cNvSpPr>
            <a:spLocks noGrp="1"/>
          </p:cNvSpPr>
          <p:nvPr>
            <p:ph type="body" sz="quarter" idx="11"/>
          </p:nvPr>
        </p:nvSpPr>
        <p:spPr>
          <a:xfrm>
            <a:off x="5021608" y="1971081"/>
            <a:ext cx="2840038" cy="2035175"/>
          </a:xfrm>
        </p:spPr>
        <p:txBody>
          <a:bodyPr>
            <a:normAutofit/>
          </a:bodyPr>
          <a:lstStyle>
            <a:lvl1pPr marL="0" indent="0">
              <a:buNone/>
              <a:defRPr sz="1100"/>
            </a:lvl1pPr>
            <a:lvl2pPr>
              <a:defRPr sz="1100"/>
            </a:lvl2pPr>
            <a:lvl3pPr>
              <a:defRPr sz="1100"/>
            </a:lvl3pPr>
            <a:lvl4pPr>
              <a:defRPr sz="1100"/>
            </a:lvl4pPr>
            <a:lvl5pPr>
              <a:defRPr sz="1100"/>
            </a:lvl5pPr>
          </a:lstStyle>
          <a:p>
            <a:pPr lvl="0"/>
            <a:endParaRPr lang="da-DK" dirty="0"/>
          </a:p>
        </p:txBody>
      </p:sp>
      <p:sp>
        <p:nvSpPr>
          <p:cNvPr id="12" name="Pladsholder til billede 11"/>
          <p:cNvSpPr>
            <a:spLocks noGrp="1"/>
          </p:cNvSpPr>
          <p:nvPr>
            <p:ph type="pic" sz="quarter" idx="12"/>
          </p:nvPr>
        </p:nvSpPr>
        <p:spPr>
          <a:xfrm>
            <a:off x="790575" y="1482725"/>
            <a:ext cx="3476625" cy="2676525"/>
          </a:xfrm>
          <a:effectLst>
            <a:outerShdw blurRad="50800" dist="38100" dir="5400000" algn="t" rotWithShape="0">
              <a:prstClr val="black">
                <a:alpha val="40000"/>
              </a:prstClr>
            </a:outerShdw>
          </a:effectLst>
        </p:spPr>
        <p:txBody>
          <a:bodyPr>
            <a:normAutofit/>
          </a:bodyPr>
          <a:lstStyle>
            <a:lvl1pPr>
              <a:defRPr sz="1200"/>
            </a:lvl1pPr>
          </a:lstStyle>
          <a:p>
            <a:endParaRPr lang="da-DK" dirty="0"/>
          </a:p>
        </p:txBody>
      </p:sp>
      <p:sp>
        <p:nvSpPr>
          <p:cNvPr id="13" name="Pladsholder til tekst 22"/>
          <p:cNvSpPr>
            <a:spLocks noGrp="1"/>
          </p:cNvSpPr>
          <p:nvPr>
            <p:ph type="body" sz="quarter" idx="13"/>
          </p:nvPr>
        </p:nvSpPr>
        <p:spPr>
          <a:xfrm>
            <a:off x="404358" y="488432"/>
            <a:ext cx="5632032" cy="584013"/>
          </a:xfrm>
          <a:prstGeom prst="rect">
            <a:avLst/>
          </a:prstGeom>
        </p:spPr>
        <p:txBody>
          <a:bodyPr vert="horz"/>
          <a:lstStyle>
            <a:lvl1pPr marL="0" indent="0" algn="l">
              <a:buNone/>
              <a:defRPr sz="2800" b="1" i="0">
                <a:latin typeface="Alfa Slab One"/>
                <a:cs typeface="Alfa Slab One"/>
              </a:defRPr>
            </a:lvl1pPr>
          </a:lstStyle>
          <a:p>
            <a:pPr lvl="0"/>
            <a:r>
              <a:rPr lang="da-DK" dirty="0"/>
              <a:t>Klik for at redigere</a:t>
            </a:r>
          </a:p>
        </p:txBody>
      </p:sp>
    </p:spTree>
    <p:extLst>
      <p:ext uri="{BB962C8B-B14F-4D97-AF65-F5344CB8AC3E}">
        <p14:creationId xmlns:p14="http://schemas.microsoft.com/office/powerpoint/2010/main" val="3897670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lede slide">
    <p:spTree>
      <p:nvGrpSpPr>
        <p:cNvPr id="1" name=""/>
        <p:cNvGrpSpPr/>
        <p:nvPr/>
      </p:nvGrpSpPr>
      <p:grpSpPr>
        <a:xfrm>
          <a:off x="0" y="0"/>
          <a:ext cx="0" cy="0"/>
          <a:chOff x="0" y="0"/>
          <a:chExt cx="0" cy="0"/>
        </a:xfrm>
      </p:grpSpPr>
      <p:sp>
        <p:nvSpPr>
          <p:cNvPr id="18" name="Pladsholder til billede 17"/>
          <p:cNvSpPr>
            <a:spLocks noGrp="1"/>
          </p:cNvSpPr>
          <p:nvPr>
            <p:ph type="pic" sz="quarter" idx="13"/>
          </p:nvPr>
        </p:nvSpPr>
        <p:spPr>
          <a:xfrm>
            <a:off x="60325" y="1609725"/>
            <a:ext cx="3232150" cy="2241550"/>
          </a:xfrm>
          <a:effectLst>
            <a:outerShdw blurRad="50800" dist="38100" dir="5400000" algn="t" rotWithShape="0">
              <a:prstClr val="black">
                <a:alpha val="40000"/>
              </a:prstClr>
            </a:outerShdw>
          </a:effectLst>
        </p:spPr>
        <p:txBody>
          <a:bodyPr>
            <a:normAutofit/>
          </a:bodyPr>
          <a:lstStyle>
            <a:lvl1pPr algn="ctr">
              <a:defRPr sz="1200"/>
            </a:lvl1pPr>
          </a:lstStyle>
          <a:p>
            <a:endParaRPr lang="da-DK" dirty="0"/>
          </a:p>
        </p:txBody>
      </p:sp>
      <p:sp>
        <p:nvSpPr>
          <p:cNvPr id="16" name="Pladsholder til billede 15"/>
          <p:cNvSpPr>
            <a:spLocks noGrp="1"/>
          </p:cNvSpPr>
          <p:nvPr>
            <p:ph type="pic" sz="quarter" idx="12"/>
          </p:nvPr>
        </p:nvSpPr>
        <p:spPr>
          <a:xfrm>
            <a:off x="2251075" y="1466850"/>
            <a:ext cx="3498850" cy="2527300"/>
          </a:xfrm>
          <a:effectLst>
            <a:outerShdw blurRad="50800" dist="38100" dir="5400000" algn="t" rotWithShape="0">
              <a:prstClr val="black">
                <a:alpha val="40000"/>
              </a:prstClr>
            </a:outerShdw>
          </a:effectLst>
        </p:spPr>
        <p:txBody>
          <a:bodyPr>
            <a:normAutofit/>
          </a:bodyPr>
          <a:lstStyle>
            <a:lvl1pPr algn="ctr">
              <a:defRPr sz="1200"/>
            </a:lvl1pPr>
          </a:lstStyle>
          <a:p>
            <a:endParaRPr lang="da-DK" dirty="0"/>
          </a:p>
        </p:txBody>
      </p:sp>
      <p:pic>
        <p:nvPicPr>
          <p:cNvPr id="3" name="Billede 2" descr="re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238" y="-128221"/>
            <a:ext cx="977677" cy="1469540"/>
          </a:xfrm>
          <a:prstGeom prst="rect">
            <a:avLst/>
          </a:prstGeom>
        </p:spPr>
      </p:pic>
      <p:sp>
        <p:nvSpPr>
          <p:cNvPr id="5" name="Pladsholder til indhold 4"/>
          <p:cNvSpPr>
            <a:spLocks noGrp="1"/>
          </p:cNvSpPr>
          <p:nvPr>
            <p:ph sz="quarter" idx="10" hasCustomPrompt="1"/>
          </p:nvPr>
        </p:nvSpPr>
        <p:spPr>
          <a:xfrm>
            <a:off x="590550" y="4021138"/>
            <a:ext cx="8001000" cy="693737"/>
          </a:xfrm>
        </p:spPr>
        <p:txBody>
          <a:bodyPr>
            <a:normAutofit/>
          </a:bodyPr>
          <a:lstStyle>
            <a:lvl1pPr marL="0" indent="0" algn="ctr">
              <a:buNone/>
              <a:defRPr sz="3200" baseline="0"/>
            </a:lvl1pPr>
          </a:lstStyle>
          <a:p>
            <a:pPr lvl="0"/>
            <a:r>
              <a:rPr lang="da-DK" dirty="0"/>
              <a:t>Indsæt tekst her</a:t>
            </a:r>
          </a:p>
        </p:txBody>
      </p:sp>
      <p:sp>
        <p:nvSpPr>
          <p:cNvPr id="12" name="Pladsholder til billede 11"/>
          <p:cNvSpPr>
            <a:spLocks noGrp="1"/>
          </p:cNvSpPr>
          <p:nvPr>
            <p:ph type="pic" sz="quarter" idx="11"/>
          </p:nvPr>
        </p:nvSpPr>
        <p:spPr>
          <a:xfrm>
            <a:off x="5100638" y="1341438"/>
            <a:ext cx="4151312" cy="2778125"/>
          </a:xfrm>
          <a:effectLst>
            <a:outerShdw blurRad="50800" dist="38100" dir="5400000" algn="t" rotWithShape="0">
              <a:prstClr val="black">
                <a:alpha val="40000"/>
              </a:prstClr>
            </a:outerShdw>
          </a:effectLst>
        </p:spPr>
        <p:txBody>
          <a:bodyPr>
            <a:normAutofit/>
          </a:bodyPr>
          <a:lstStyle>
            <a:lvl1pPr algn="ctr">
              <a:defRPr sz="1200"/>
            </a:lvl1pPr>
          </a:lstStyle>
          <a:p>
            <a:endParaRPr lang="da-DK" dirty="0"/>
          </a:p>
        </p:txBody>
      </p:sp>
    </p:spTree>
    <p:extLst>
      <p:ext uri="{BB962C8B-B14F-4D97-AF65-F5344CB8AC3E}">
        <p14:creationId xmlns:p14="http://schemas.microsoft.com/office/powerpoint/2010/main" val="3710970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7" name="Titel 1"/>
          <p:cNvSpPr>
            <a:spLocks noGrp="1"/>
          </p:cNvSpPr>
          <p:nvPr>
            <p:ph type="title"/>
          </p:nvPr>
        </p:nvSpPr>
        <p:spPr>
          <a:xfrm>
            <a:off x="255588" y="360380"/>
            <a:ext cx="4561923" cy="909619"/>
          </a:xfrm>
          <a:prstGeom prst="rect">
            <a:avLst/>
          </a:prstGeom>
        </p:spPr>
        <p:txBody>
          <a:bodyPr lIns="0" tIns="0" rIns="0" bIns="0">
            <a:noAutofit/>
          </a:bodyPr>
          <a:lstStyle/>
          <a:p>
            <a:pPr algn="l"/>
            <a:r>
              <a:rPr lang="da-DK" sz="2800" dirty="0">
                <a:latin typeface="Alfa Slab One"/>
              </a:rPr>
              <a:t>Spejder Power Point</a:t>
            </a:r>
            <a:endParaRPr lang="da-DK" sz="2800" dirty="0"/>
          </a:p>
        </p:txBody>
      </p:sp>
      <p:sp>
        <p:nvSpPr>
          <p:cNvPr id="8" name="Pladsholder til indhold 2"/>
          <p:cNvSpPr>
            <a:spLocks noGrp="1"/>
          </p:cNvSpPr>
          <p:nvPr>
            <p:ph idx="1" hasCustomPrompt="1"/>
          </p:nvPr>
        </p:nvSpPr>
        <p:spPr>
          <a:xfrm>
            <a:off x="255588" y="1315782"/>
            <a:ext cx="4800604" cy="3085884"/>
          </a:xfrm>
          <a:prstGeom prst="rect">
            <a:avLst/>
          </a:prstGeom>
        </p:spPr>
        <p:txBody>
          <a:bodyPr lIns="0" tIns="0" rIns="0" bIns="0">
            <a:noAutofit/>
          </a:bodyPr>
          <a:lstStyle/>
          <a:p>
            <a:pPr marL="0" indent="0">
              <a:lnSpc>
                <a:spcPct val="130000"/>
              </a:lnSpc>
              <a:buNone/>
            </a:pPr>
            <a:r>
              <a:rPr lang="en-GB" sz="1100" dirty="0" err="1">
                <a:cs typeface="Montserrat"/>
              </a:rPr>
              <a:t>Gendempe</a:t>
            </a:r>
            <a:r>
              <a:rPr lang="en-GB" sz="1100" dirty="0">
                <a:cs typeface="Montserrat"/>
              </a:rPr>
              <a:t> </a:t>
            </a:r>
            <a:r>
              <a:rPr lang="en-GB" sz="1100" dirty="0" err="1">
                <a:cs typeface="Montserrat"/>
              </a:rPr>
              <a:t>rchillatur</a:t>
            </a:r>
            <a:r>
              <a:rPr lang="en-GB" sz="1100" dirty="0">
                <a:cs typeface="Montserrat"/>
              </a:rPr>
              <a:t> </a:t>
            </a:r>
            <a:r>
              <a:rPr lang="en-GB" sz="1100" dirty="0" err="1">
                <a:cs typeface="Montserrat"/>
              </a:rPr>
              <a:t>rernam</a:t>
            </a:r>
            <a:r>
              <a:rPr lang="en-GB" sz="1100" dirty="0">
                <a:cs typeface="Montserrat"/>
              </a:rPr>
              <a:t>, </a:t>
            </a:r>
            <a:r>
              <a:rPr lang="en-GB" sz="1100" dirty="0" err="1">
                <a:cs typeface="Montserrat"/>
              </a:rPr>
              <a:t>ullaborem</a:t>
            </a:r>
            <a:r>
              <a:rPr lang="en-GB" sz="1100" dirty="0">
                <a:cs typeface="Montserrat"/>
              </a:rPr>
              <a:t> </a:t>
            </a:r>
            <a:r>
              <a:rPr lang="en-GB" sz="1100" dirty="0" err="1">
                <a:cs typeface="Montserrat"/>
              </a:rPr>
              <a:t>imint</a:t>
            </a:r>
            <a:r>
              <a:rPr lang="en-GB" sz="1100" dirty="0">
                <a:cs typeface="Montserrat"/>
              </a:rPr>
              <a:t> </a:t>
            </a:r>
            <a:r>
              <a:rPr lang="en-GB" sz="1100" dirty="0" err="1">
                <a:cs typeface="Montserrat"/>
              </a:rPr>
              <a:t>omnihillabo</a:t>
            </a:r>
            <a:r>
              <a:rPr lang="en-GB" sz="1100" dirty="0">
                <a:cs typeface="Montserrat"/>
              </a:rPr>
              <a:t>. </a:t>
            </a:r>
            <a:r>
              <a:rPr lang="en-GB" sz="1100" dirty="0" err="1">
                <a:cs typeface="Montserrat"/>
              </a:rPr>
              <a:t>Ut</a:t>
            </a:r>
            <a:r>
              <a:rPr lang="en-GB" sz="1100" dirty="0">
                <a:cs typeface="Montserrat"/>
              </a:rPr>
              <a:t> </a:t>
            </a:r>
            <a:r>
              <a:rPr lang="en-GB" sz="1100" dirty="0" err="1">
                <a:cs typeface="Montserrat"/>
              </a:rPr>
              <a:t>apit</a:t>
            </a:r>
            <a:r>
              <a:rPr lang="en-GB" sz="1100" dirty="0">
                <a:cs typeface="Montserrat"/>
              </a:rPr>
              <a:t> </a:t>
            </a:r>
            <a:r>
              <a:rPr lang="en-GB" sz="1100" dirty="0" err="1">
                <a:cs typeface="Montserrat"/>
              </a:rPr>
              <a:t>aribusdam</a:t>
            </a:r>
            <a:r>
              <a:rPr lang="en-GB" sz="1100" dirty="0">
                <a:cs typeface="Montserrat"/>
              </a:rPr>
              <a:t>, </a:t>
            </a:r>
            <a:endParaRPr lang="da-DK" sz="1100" dirty="0">
              <a:cs typeface="Montserrat"/>
            </a:endParaRPr>
          </a:p>
        </p:txBody>
      </p:sp>
    </p:spTree>
    <p:extLst>
      <p:ext uri="{BB962C8B-B14F-4D97-AF65-F5344CB8AC3E}">
        <p14:creationId xmlns:p14="http://schemas.microsoft.com/office/powerpoint/2010/main" val="521037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a-DK"/>
              <a:t>Klik for at redigere i masteren</a:t>
            </a:r>
          </a:p>
        </p:txBody>
      </p:sp>
      <p:sp>
        <p:nvSpPr>
          <p:cNvPr id="3" name="Pladsholder til indhold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95074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hasCustomPrompt="1"/>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4"/>
            <a:r>
              <a:rPr lang="da-DK" dirty="0"/>
              <a:t>Femte niveau</a:t>
            </a:r>
          </a:p>
        </p:txBody>
      </p:sp>
      <p:sp>
        <p:nvSpPr>
          <p:cNvPr id="5" name="Pladsholder til teks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52238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a-DK"/>
              <a:t>Klik for at redigere i masteren</a:t>
            </a:r>
          </a:p>
        </p:txBody>
      </p:sp>
    </p:spTree>
    <p:extLst>
      <p:ext uri="{BB962C8B-B14F-4D97-AF65-F5344CB8AC3E}">
        <p14:creationId xmlns:p14="http://schemas.microsoft.com/office/powerpoint/2010/main" val="3954084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40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a:prstGeom prst="rect">
            <a:avLst/>
          </a:prstGeo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Tree>
    <p:extLst>
      <p:ext uri="{BB962C8B-B14F-4D97-AF65-F5344CB8AC3E}">
        <p14:creationId xmlns:p14="http://schemas.microsoft.com/office/powerpoint/2010/main" val="1144464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a:prstGeom prst="rect">
            <a:avLst/>
          </a:prstGeo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Tree>
    <p:extLst>
      <p:ext uri="{BB962C8B-B14F-4D97-AF65-F5344CB8AC3E}">
        <p14:creationId xmlns:p14="http://schemas.microsoft.com/office/powerpoint/2010/main" val="2745597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pic>
        <p:nvPicPr>
          <p:cNvPr id="11" name="Billede 10"/>
          <p:cNvPicPr>
            <a:picLocks noChangeAspect="1"/>
          </p:cNvPicPr>
          <p:nvPr userDrawn="1"/>
        </p:nvPicPr>
        <p:blipFill rotWithShape="1">
          <a:blip r:embed="rId2"/>
          <a:srcRect b="15547"/>
          <a:stretch/>
        </p:blipFill>
        <p:spPr>
          <a:xfrm>
            <a:off x="0" y="-12"/>
            <a:ext cx="9144000" cy="5143512"/>
          </a:xfrm>
          <a:prstGeom prst="rect">
            <a:avLst/>
          </a:prstGeom>
        </p:spPr>
      </p:pic>
      <p:sp>
        <p:nvSpPr>
          <p:cNvPr id="6" name="Tekstfelt 5"/>
          <p:cNvSpPr txBox="1"/>
          <p:nvPr userDrawn="1"/>
        </p:nvSpPr>
        <p:spPr>
          <a:xfrm>
            <a:off x="-838200" y="1693333"/>
            <a:ext cx="184666" cy="369332"/>
          </a:xfrm>
          <a:prstGeom prst="rect">
            <a:avLst/>
          </a:prstGeom>
          <a:noFill/>
        </p:spPr>
        <p:txBody>
          <a:bodyPr wrap="none" rtlCol="0">
            <a:spAutoFit/>
          </a:bodyPr>
          <a:lstStyle/>
          <a:p>
            <a:endParaRPr lang="da-DK" dirty="0">
              <a:latin typeface="Montserrat"/>
            </a:endParaRPr>
          </a:p>
        </p:txBody>
      </p:sp>
      <p:pic>
        <p:nvPicPr>
          <p:cNvPr id="7" name="Billede 6"/>
          <p:cNvPicPr>
            <a:picLocks noChangeAspect="1"/>
          </p:cNvPicPr>
          <p:nvPr userDrawn="1"/>
        </p:nvPicPr>
        <p:blipFill>
          <a:blip r:embed="rId3"/>
          <a:stretch>
            <a:fillRect/>
          </a:stretch>
        </p:blipFill>
        <p:spPr>
          <a:xfrm>
            <a:off x="177437" y="4456322"/>
            <a:ext cx="1403713" cy="630238"/>
          </a:xfrm>
          <a:prstGeom prst="rect">
            <a:avLst/>
          </a:prstGeom>
        </p:spPr>
      </p:pic>
      <p:sp>
        <p:nvSpPr>
          <p:cNvPr id="8" name="Tekstfelt 7"/>
          <p:cNvSpPr txBox="1"/>
          <p:nvPr userDrawn="1"/>
        </p:nvSpPr>
        <p:spPr>
          <a:xfrm>
            <a:off x="1581150" y="-759027"/>
            <a:ext cx="2542865" cy="369332"/>
          </a:xfrm>
          <a:prstGeom prst="rect">
            <a:avLst/>
          </a:prstGeom>
          <a:noFill/>
        </p:spPr>
        <p:txBody>
          <a:bodyPr wrap="square" rtlCol="0">
            <a:spAutoFit/>
          </a:bodyPr>
          <a:lstStyle/>
          <a:p>
            <a:r>
              <a:rPr lang="da-DK" dirty="0">
                <a:latin typeface="Montserrat"/>
                <a:cs typeface="Montserrat"/>
              </a:rPr>
              <a:t>Indsæt</a:t>
            </a:r>
            <a:r>
              <a:rPr lang="da-DK" baseline="0" dirty="0">
                <a:latin typeface="Montserrat"/>
                <a:cs typeface="Montserrat"/>
              </a:rPr>
              <a:t> </a:t>
            </a:r>
            <a:r>
              <a:rPr lang="da-DK" baseline="0" dirty="0" err="1">
                <a:latin typeface="Montserrat"/>
                <a:cs typeface="Montserrat"/>
              </a:rPr>
              <a:t>teksta</a:t>
            </a:r>
            <a:endParaRPr lang="da-DK" dirty="0">
              <a:latin typeface="Montserrat"/>
              <a:cs typeface="Montserrat"/>
            </a:endParaRPr>
          </a:p>
        </p:txBody>
      </p:sp>
      <p:sp>
        <p:nvSpPr>
          <p:cNvPr id="10" name="Pladsholder til tekst 9"/>
          <p:cNvSpPr>
            <a:spLocks noGrp="1"/>
          </p:cNvSpPr>
          <p:nvPr>
            <p:ph type="body" sz="quarter" idx="10" hasCustomPrompt="1"/>
          </p:nvPr>
        </p:nvSpPr>
        <p:spPr>
          <a:xfrm>
            <a:off x="1778224" y="1539917"/>
            <a:ext cx="5542541" cy="511175"/>
          </a:xfr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a:solidFill>
                  <a:srgbClr val="FFFFFF"/>
                </a:solidFill>
                <a:latin typeface="Alfa Slab One"/>
                <a:cs typeface="Alfa Slab One"/>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a-DK" sz="2000" dirty="0">
                <a:solidFill>
                  <a:schemeClr val="bg1"/>
                </a:solidFill>
                <a:effectLst>
                  <a:outerShdw blurRad="63500" sx="102000" sy="102000" algn="ctr" rotWithShape="0">
                    <a:prstClr val="black">
                      <a:alpha val="40000"/>
                    </a:prstClr>
                  </a:outerShdw>
                </a:effectLst>
                <a:latin typeface="Alfa Slab One"/>
              </a:rPr>
              <a:t>Vi har lejrbål her     </a:t>
            </a:r>
            <a:endParaRPr lang="da-DK" sz="2000" dirty="0">
              <a:solidFill>
                <a:schemeClr val="bg1"/>
              </a:solidFill>
              <a:effectLst>
                <a:outerShdw blurRad="63500" sx="102000" sy="102000" algn="ctr" rotWithShape="0">
                  <a:prstClr val="black">
                    <a:alpha val="40000"/>
                  </a:prstClr>
                </a:outerShdw>
              </a:effectLst>
              <a:latin typeface="Montserrat"/>
            </a:endParaRPr>
          </a:p>
          <a:p>
            <a:pPr lvl="0"/>
            <a:endParaRPr lang="da-DK" dirty="0"/>
          </a:p>
        </p:txBody>
      </p:sp>
      <p:sp>
        <p:nvSpPr>
          <p:cNvPr id="13" name="Pladsholder til tekst 9"/>
          <p:cNvSpPr>
            <a:spLocks noGrp="1"/>
          </p:cNvSpPr>
          <p:nvPr>
            <p:ph type="body" sz="quarter" idx="11" hasCustomPrompt="1"/>
          </p:nvPr>
        </p:nvSpPr>
        <p:spPr>
          <a:xfrm>
            <a:off x="1778224" y="773873"/>
            <a:ext cx="5542542" cy="627382"/>
          </a:xfr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500" baseline="0">
                <a:solidFill>
                  <a:schemeClr val="bg1"/>
                </a:solidFill>
                <a:latin typeface="Alfa Slab One"/>
                <a:cs typeface="Alfa Slab One"/>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a-DK" sz="2000" dirty="0">
                <a:solidFill>
                  <a:schemeClr val="bg1"/>
                </a:solidFill>
                <a:effectLst>
                  <a:outerShdw blurRad="63500" sx="102000" sy="102000" algn="ctr" rotWithShape="0">
                    <a:prstClr val="black">
                      <a:alpha val="40000"/>
                    </a:prstClr>
                  </a:outerShdw>
                </a:effectLst>
                <a:latin typeface="Alfa Slab One"/>
              </a:rPr>
              <a:t>Spejder Power Point</a:t>
            </a:r>
            <a:endParaRPr lang="da-DK" dirty="0"/>
          </a:p>
        </p:txBody>
      </p:sp>
    </p:spTree>
    <p:extLst>
      <p:ext uri="{BB962C8B-B14F-4D97-AF65-F5344CB8AC3E}">
        <p14:creationId xmlns:p14="http://schemas.microsoft.com/office/powerpoint/2010/main" val="3448810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12"/>
          <p:cNvSpPr txBox="1">
            <a:spLocks noChangeArrowheads="1"/>
          </p:cNvSpPr>
          <p:nvPr userDrawn="1"/>
        </p:nvSpPr>
        <p:spPr bwMode="auto">
          <a:xfrm>
            <a:off x="-1990725" y="146108"/>
            <a:ext cx="1890614" cy="324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buFontTx/>
              <a:buNone/>
              <a:defRPr/>
            </a:pPr>
            <a:r>
              <a:rPr lang="da-DK" sz="900" b="1" noProof="1">
                <a:solidFill>
                  <a:schemeClr val="tx1">
                    <a:lumMod val="75000"/>
                    <a:lumOff val="25000"/>
                  </a:schemeClr>
                </a:solidFill>
              </a:rPr>
              <a:t>Indsæt billede</a:t>
            </a:r>
          </a:p>
          <a:p>
            <a:pPr algn="r" eaLnBrk="1" hangingPunct="1">
              <a:spcBef>
                <a:spcPts val="0"/>
              </a:spcBef>
              <a:spcAft>
                <a:spcPts val="240"/>
              </a:spcAft>
              <a:buFontTx/>
              <a:buNone/>
              <a:defRPr/>
            </a:pPr>
            <a:r>
              <a:rPr lang="da-DK" sz="900" b="1" noProof="1">
                <a:solidFill>
                  <a:schemeClr val="tx1">
                    <a:lumMod val="75000"/>
                    <a:lumOff val="25000"/>
                  </a:schemeClr>
                </a:solidFill>
              </a:rPr>
              <a:t>1.</a:t>
            </a:r>
            <a:r>
              <a:rPr lang="da-DK" sz="900" noProof="1">
                <a:solidFill>
                  <a:schemeClr val="tx1">
                    <a:lumMod val="75000"/>
                    <a:lumOff val="25000"/>
                  </a:schemeClr>
                </a:solidFill>
              </a:rPr>
              <a:t> Klik på det lille billede-indsættelsesikon i midten</a:t>
            </a:r>
            <a:br>
              <a:rPr lang="da-DK" sz="900" noProof="1">
                <a:solidFill>
                  <a:schemeClr val="tx1">
                    <a:lumMod val="75000"/>
                    <a:lumOff val="25000"/>
                  </a:schemeClr>
                </a:solidFill>
              </a:rPr>
            </a:br>
            <a:r>
              <a:rPr lang="da-DK" sz="900" noProof="1">
                <a:solidFill>
                  <a:schemeClr val="tx1">
                    <a:lumMod val="75000"/>
                    <a:lumOff val="25000"/>
                  </a:schemeClr>
                </a:solidFill>
              </a:rPr>
              <a:t>af pladsholderen</a:t>
            </a:r>
          </a:p>
          <a:p>
            <a:pPr algn="r" eaLnBrk="1" hangingPunct="1">
              <a:spcBef>
                <a:spcPts val="0"/>
              </a:spcBef>
              <a:spcAft>
                <a:spcPts val="240"/>
              </a:spcAft>
              <a:buFontTx/>
              <a:buNone/>
              <a:defRPr/>
            </a:pPr>
            <a:r>
              <a:rPr lang="da-DK" sz="900" b="1" noProof="1">
                <a:solidFill>
                  <a:schemeClr val="tx1">
                    <a:lumMod val="75000"/>
                    <a:lumOff val="25000"/>
                  </a:schemeClr>
                </a:solidFill>
              </a:rPr>
              <a:t>2. </a:t>
            </a:r>
            <a:r>
              <a:rPr lang="da-DK" sz="9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900" b="1" noProof="1">
                <a:solidFill>
                  <a:schemeClr val="tx1">
                    <a:lumMod val="75000"/>
                    <a:lumOff val="25000"/>
                  </a:schemeClr>
                </a:solidFill>
              </a:rPr>
              <a:t>3. </a:t>
            </a:r>
            <a:r>
              <a:rPr lang="da-DK" sz="900" noProof="1">
                <a:solidFill>
                  <a:schemeClr val="tx1">
                    <a:lumMod val="75000"/>
                    <a:lumOff val="25000"/>
                  </a:schemeClr>
                </a:solidFill>
              </a:rPr>
              <a:t>Klik </a:t>
            </a:r>
            <a:r>
              <a:rPr lang="da-DK" sz="900" b="1" noProof="1">
                <a:solidFill>
                  <a:schemeClr val="tx1">
                    <a:lumMod val="75000"/>
                    <a:lumOff val="25000"/>
                  </a:schemeClr>
                </a:solidFill>
              </a:rPr>
              <a:t>Beskær </a:t>
            </a:r>
            <a:r>
              <a:rPr lang="da-DK" sz="900" noProof="1">
                <a:solidFill>
                  <a:schemeClr val="tx1">
                    <a:lumMod val="75000"/>
                    <a:lumOff val="25000"/>
                  </a:schemeClr>
                </a:solidFill>
              </a:rPr>
              <a:t>for at ændre</a:t>
            </a:r>
            <a:br>
              <a:rPr lang="da-DK" sz="900" noProof="1">
                <a:solidFill>
                  <a:schemeClr val="tx1">
                    <a:lumMod val="75000"/>
                    <a:lumOff val="25000"/>
                  </a:schemeClr>
                </a:solidFill>
              </a:rPr>
            </a:br>
            <a:r>
              <a:rPr lang="da-DK" sz="9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9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9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4. </a:t>
            </a:r>
            <a:r>
              <a:rPr lang="da-DK" altLang="da-DK" sz="900" noProof="1">
                <a:solidFill>
                  <a:schemeClr val="tx1">
                    <a:lumMod val="75000"/>
                    <a:lumOff val="25000"/>
                  </a:schemeClr>
                </a:solidFill>
                <a:cs typeface="Arial" pitchFamily="34" charset="0"/>
              </a:rPr>
              <a:t>Ønsker du at skalere billedet, </a:t>
            </a:r>
            <a:br>
              <a:rPr lang="da-DK" altLang="da-DK" sz="900" noProof="1">
                <a:solidFill>
                  <a:schemeClr val="tx1">
                    <a:lumMod val="75000"/>
                    <a:lumOff val="25000"/>
                  </a:schemeClr>
                </a:solidFill>
                <a:cs typeface="Arial" pitchFamily="34" charset="0"/>
              </a:rPr>
            </a:br>
            <a:r>
              <a:rPr lang="da-DK" altLang="da-DK" sz="900" noProof="1">
                <a:solidFill>
                  <a:schemeClr val="tx1">
                    <a:lumMod val="75000"/>
                    <a:lumOff val="25000"/>
                  </a:schemeClr>
                </a:solidFill>
                <a:cs typeface="Arial" pitchFamily="34" charset="0"/>
              </a:rPr>
              <a:t>såhold </a:t>
            </a:r>
            <a:r>
              <a:rPr lang="da-DK" altLang="da-DK" sz="900" b="1" noProof="1">
                <a:solidFill>
                  <a:schemeClr val="tx1">
                    <a:lumMod val="75000"/>
                    <a:lumOff val="25000"/>
                  </a:schemeClr>
                </a:solidFill>
                <a:cs typeface="Arial" pitchFamily="34" charset="0"/>
              </a:rPr>
              <a:t>SHIFT</a:t>
            </a:r>
            <a:r>
              <a:rPr lang="da-DK" altLang="da-DK" sz="900" noProof="1">
                <a:solidFill>
                  <a:schemeClr val="tx1">
                    <a:lumMod val="75000"/>
                    <a:lumOff val="25000"/>
                  </a:schemeClr>
                </a:solidFill>
                <a:cs typeface="Arial" pitchFamily="34" charset="0"/>
              </a:rPr>
              <a:t>-knappen nede, </a:t>
            </a:r>
            <a:br>
              <a:rPr lang="da-DK" altLang="da-DK" sz="900" noProof="1">
                <a:solidFill>
                  <a:schemeClr val="tx1">
                    <a:lumMod val="75000"/>
                    <a:lumOff val="25000"/>
                  </a:schemeClr>
                </a:solidFill>
                <a:cs typeface="Arial" pitchFamily="34" charset="0"/>
              </a:rPr>
            </a:br>
            <a:r>
              <a:rPr lang="da-DK" altLang="da-DK" sz="900" noProof="1">
                <a:solidFill>
                  <a:schemeClr val="tx1">
                    <a:lumMod val="75000"/>
                    <a:lumOff val="25000"/>
                  </a:schemeClr>
                </a:solidFill>
                <a:cs typeface="Arial" pitchFamily="34" charset="0"/>
              </a:rPr>
              <a:t>mens der trækkes i billedets hjørner</a:t>
            </a:r>
          </a:p>
          <a:p>
            <a:pPr algn="r" eaLnBrk="1" hangingPunct="1">
              <a:spcBef>
                <a:spcPct val="0"/>
              </a:spcBef>
              <a:spcAft>
                <a:spcPts val="240"/>
              </a:spcAft>
              <a:buFontTx/>
              <a:buNone/>
              <a:defRPr/>
            </a:pPr>
            <a:endParaRPr lang="da-DK" altLang="da-DK" sz="9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9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9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5. Forsvinder teksten? </a:t>
            </a:r>
            <a:br>
              <a:rPr lang="da-DK" altLang="da-DK" sz="900" b="1" noProof="1">
                <a:solidFill>
                  <a:schemeClr val="tx1">
                    <a:lumMod val="75000"/>
                    <a:lumOff val="25000"/>
                  </a:schemeClr>
                </a:solidFill>
                <a:cs typeface="Arial" pitchFamily="34" charset="0"/>
              </a:rPr>
            </a:br>
            <a:r>
              <a:rPr lang="da-DK" altLang="da-DK" sz="900" noProof="1">
                <a:solidFill>
                  <a:schemeClr val="tx1">
                    <a:lumMod val="75000"/>
                    <a:lumOff val="25000"/>
                  </a:schemeClr>
                </a:solidFill>
                <a:cs typeface="Arial" pitchFamily="34" charset="0"/>
              </a:rPr>
              <a:t>Højreklik på billedet </a:t>
            </a:r>
            <a:br>
              <a:rPr lang="da-DK" altLang="da-DK" sz="900" noProof="1">
                <a:solidFill>
                  <a:schemeClr val="tx1">
                    <a:lumMod val="75000"/>
                    <a:lumOff val="25000"/>
                  </a:schemeClr>
                </a:solidFill>
                <a:cs typeface="Arial" pitchFamily="34" charset="0"/>
              </a:rPr>
            </a:br>
            <a:r>
              <a:rPr lang="da-DK" altLang="da-DK" sz="900" noProof="1">
                <a:solidFill>
                  <a:schemeClr val="tx1">
                    <a:lumMod val="75000"/>
                    <a:lumOff val="25000"/>
                  </a:schemeClr>
                </a:solidFill>
                <a:cs typeface="Arial" pitchFamily="34" charset="0"/>
              </a:rPr>
              <a:t>og vælg </a:t>
            </a:r>
            <a:r>
              <a:rPr lang="da-DK" altLang="da-DK" sz="900" b="1" noProof="1">
                <a:solidFill>
                  <a:schemeClr val="tx1">
                    <a:lumMod val="75000"/>
                    <a:lumOff val="25000"/>
                  </a:schemeClr>
                </a:solidFill>
                <a:cs typeface="Arial" pitchFamily="34" charset="0"/>
              </a:rPr>
              <a:t>Placer bagerst</a:t>
            </a: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6.</a:t>
            </a:r>
            <a:r>
              <a:rPr lang="da-DK" altLang="da-DK" sz="900" b="1" baseline="0" noProof="1">
                <a:solidFill>
                  <a:schemeClr val="tx1">
                    <a:lumMod val="75000"/>
                    <a:lumOff val="25000"/>
                  </a:schemeClr>
                </a:solidFill>
                <a:cs typeface="Arial" pitchFamily="34" charset="0"/>
              </a:rPr>
              <a:t> </a:t>
            </a:r>
            <a:r>
              <a:rPr lang="da-DK" altLang="da-DK" sz="900" b="0" baseline="0" noProof="1">
                <a:solidFill>
                  <a:schemeClr val="tx1">
                    <a:lumMod val="75000"/>
                    <a:lumOff val="25000"/>
                  </a:schemeClr>
                </a:solidFill>
                <a:cs typeface="Arial" pitchFamily="34" charset="0"/>
              </a:rPr>
              <a:t>Brug </a:t>
            </a:r>
            <a:r>
              <a:rPr lang="da-DK" altLang="da-DK" sz="900" b="1" baseline="0" noProof="1">
                <a:solidFill>
                  <a:schemeClr val="tx1">
                    <a:lumMod val="75000"/>
                    <a:lumOff val="25000"/>
                  </a:schemeClr>
                </a:solidFill>
                <a:cs typeface="Arial" pitchFamily="34" charset="0"/>
              </a:rPr>
              <a:t>Nulstil Dias, </a:t>
            </a:r>
            <a:br>
              <a:rPr lang="da-DK" altLang="da-DK" sz="900" b="1" baseline="0" noProof="1">
                <a:solidFill>
                  <a:schemeClr val="tx1">
                    <a:lumMod val="75000"/>
                    <a:lumOff val="25000"/>
                  </a:schemeClr>
                </a:solidFill>
                <a:cs typeface="Arial" pitchFamily="34" charset="0"/>
              </a:rPr>
            </a:br>
            <a:r>
              <a:rPr lang="da-DK" altLang="da-DK" sz="900" b="0" baseline="0" noProof="1">
                <a:solidFill>
                  <a:schemeClr val="tx1">
                    <a:lumMod val="75000"/>
                    <a:lumOff val="25000"/>
                  </a:schemeClr>
                </a:solidFill>
                <a:cs typeface="Arial" pitchFamily="34" charset="0"/>
              </a:rPr>
              <a:t>hvis du skifter et billedet ud </a:t>
            </a:r>
            <a:br>
              <a:rPr lang="da-DK" altLang="da-DK" sz="900" b="0" baseline="0" noProof="1">
                <a:solidFill>
                  <a:schemeClr val="tx1">
                    <a:lumMod val="75000"/>
                    <a:lumOff val="25000"/>
                  </a:schemeClr>
                </a:solidFill>
                <a:cs typeface="Arial" pitchFamily="34" charset="0"/>
              </a:rPr>
            </a:br>
            <a:r>
              <a:rPr lang="da-DK" altLang="da-DK" sz="900" b="0" baseline="0" noProof="1">
                <a:solidFill>
                  <a:schemeClr val="tx1">
                    <a:lumMod val="75000"/>
                    <a:lumOff val="25000"/>
                  </a:schemeClr>
                </a:solidFill>
                <a:cs typeface="Arial" pitchFamily="34" charset="0"/>
              </a:rPr>
              <a:t>inden du indsætter et nyt billede</a:t>
            </a:r>
            <a:endParaRPr lang="da-DK" altLang="da-DK" sz="900" b="0" noProof="1">
              <a:solidFill>
                <a:schemeClr val="tx1">
                  <a:lumMod val="75000"/>
                  <a:lumOff val="25000"/>
                </a:schemeClr>
              </a:solidFill>
              <a:cs typeface="Arial" pitchFamily="34" charset="0"/>
            </a:endParaRPr>
          </a:p>
        </p:txBody>
      </p:sp>
      <p:pic>
        <p:nvPicPr>
          <p:cNvPr id="8" name="Billede 7"/>
          <p:cNvPicPr>
            <a:picLocks noChangeAspect="1"/>
          </p:cNvPicPr>
          <p:nvPr userDrawn="1"/>
        </p:nvPicPr>
        <p:blipFill>
          <a:blip r:embed="rId17"/>
          <a:stretch>
            <a:fillRect/>
          </a:stretch>
        </p:blipFill>
        <p:spPr>
          <a:xfrm>
            <a:off x="242888" y="4812687"/>
            <a:ext cx="254918" cy="244298"/>
          </a:xfrm>
          <a:prstGeom prst="rect">
            <a:avLst/>
          </a:prstGeom>
        </p:spPr>
      </p:pic>
      <p:sp>
        <p:nvSpPr>
          <p:cNvPr id="9" name="Tekstfelt 8"/>
          <p:cNvSpPr txBox="1"/>
          <p:nvPr userDrawn="1"/>
        </p:nvSpPr>
        <p:spPr>
          <a:xfrm>
            <a:off x="478756" y="4833585"/>
            <a:ext cx="4366596" cy="200055"/>
          </a:xfrm>
          <a:prstGeom prst="rect">
            <a:avLst/>
          </a:prstGeom>
          <a:noFill/>
        </p:spPr>
        <p:txBody>
          <a:bodyPr wrap="square" rtlCol="0">
            <a:spAutoFit/>
          </a:bodyPr>
          <a:lstStyle/>
          <a:p>
            <a:r>
              <a:rPr lang="en-GB" sz="700" kern="0" spc="20" dirty="0">
                <a:solidFill>
                  <a:schemeClr val="accent5"/>
                </a:solidFill>
                <a:latin typeface="Montserrat"/>
                <a:cs typeface="Montserrat"/>
              </a:rPr>
              <a:t>DET DANSKE SPEJDERKORPS · EMNE FOR PPT</a:t>
            </a:r>
            <a:endParaRPr lang="da-DK" sz="700" kern="0" spc="20" dirty="0">
              <a:solidFill>
                <a:schemeClr val="accent5"/>
              </a:solidFill>
              <a:latin typeface="Montserrat"/>
            </a:endParaRPr>
          </a:p>
        </p:txBody>
      </p:sp>
      <p:cxnSp>
        <p:nvCxnSpPr>
          <p:cNvPr id="10" name="Lige forbindelse 9"/>
          <p:cNvCxnSpPr/>
          <p:nvPr userDrawn="1"/>
        </p:nvCxnSpPr>
        <p:spPr>
          <a:xfrm>
            <a:off x="249238" y="4724400"/>
            <a:ext cx="8642350"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ladsholder til tekst 4"/>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kstfelt 5"/>
          <p:cNvSpPr txBox="1"/>
          <p:nvPr userDrawn="1"/>
        </p:nvSpPr>
        <p:spPr>
          <a:xfrm>
            <a:off x="817504" y="-583867"/>
            <a:ext cx="4166532" cy="369332"/>
          </a:xfrm>
          <a:prstGeom prst="rect">
            <a:avLst/>
          </a:prstGeom>
          <a:noFill/>
        </p:spPr>
        <p:txBody>
          <a:bodyPr wrap="square" rtlCol="0">
            <a:spAutoFit/>
          </a:bodyPr>
          <a:lstStyle/>
          <a:p>
            <a:endParaRPr lang="da-DK" dirty="0">
              <a:latin typeface="Montserrat"/>
              <a:cs typeface="Montserrat"/>
            </a:endParaRPr>
          </a:p>
        </p:txBody>
      </p:sp>
    </p:spTree>
    <p:extLst>
      <p:ext uri="{BB962C8B-B14F-4D97-AF65-F5344CB8AC3E}">
        <p14:creationId xmlns:p14="http://schemas.microsoft.com/office/powerpoint/2010/main" val="917685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4" r:id="rId12"/>
    <p:sldLayoutId id="2147483665" r:id="rId13"/>
    <p:sldLayoutId id="2147483667" r:id="rId14"/>
    <p:sldLayoutId id="2147483666" r:id="rId15"/>
  </p:sldLayoutIdLst>
  <p:txStyles>
    <p:titleStyle>
      <a:lvl1pPr algn="ctr" defTabSz="457200" rtl="0" eaLnBrk="1" latinLnBrk="0" hangingPunct="1">
        <a:spcBef>
          <a:spcPct val="0"/>
        </a:spcBef>
        <a:buNone/>
        <a:defRPr sz="3500" kern="1200" baseline="0">
          <a:solidFill>
            <a:schemeClr val="tx1"/>
          </a:solidFill>
          <a:latin typeface="Alfa Slab On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ontserrat"/>
          <a:ea typeface="+mn-ea"/>
          <a:cs typeface="Montserrat"/>
        </a:defRPr>
      </a:lvl1pPr>
      <a:lvl2pPr marL="742950" indent="-285750" algn="l" defTabSz="457200" rtl="0" eaLnBrk="1" latinLnBrk="0" hangingPunct="1">
        <a:spcBef>
          <a:spcPct val="20000"/>
        </a:spcBef>
        <a:buFont typeface="Arial"/>
        <a:buChar char="–"/>
        <a:defRPr sz="2800" kern="1200">
          <a:solidFill>
            <a:schemeClr val="tx1"/>
          </a:solidFill>
          <a:latin typeface="Montserrat"/>
          <a:ea typeface="+mn-ea"/>
          <a:cs typeface="Montserrat"/>
        </a:defRPr>
      </a:lvl2pPr>
      <a:lvl3pPr marL="1143000" indent="-228600" algn="l" defTabSz="457200" rtl="0" eaLnBrk="1" latinLnBrk="0" hangingPunct="1">
        <a:spcBef>
          <a:spcPct val="20000"/>
        </a:spcBef>
        <a:buFont typeface="Arial"/>
        <a:buChar char="•"/>
        <a:defRPr sz="2400" kern="1200">
          <a:solidFill>
            <a:schemeClr val="tx1"/>
          </a:solidFill>
          <a:latin typeface="Montserrat"/>
          <a:ea typeface="+mn-ea"/>
          <a:cs typeface="Montserrat"/>
        </a:defRPr>
      </a:lvl3pPr>
      <a:lvl4pPr marL="16002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4pPr>
      <a:lvl5pPr marL="20574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hyperlink" Target="https://dds.dk/artikel/tryghedsvejledning-og-samvaerspolitik"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s://dds.dk/artikel/borneattester"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dds.dk/artikel/underretningspligt-i-det-danske-spejderkorp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dds.dk/samvaer-i-det-danske-spejderkorp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dds.dk/artikel/det-gode-samvaer-i-en-gruppe-kommer-gennem-dialo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p:cNvSpPr/>
          <p:nvPr/>
        </p:nvSpPr>
        <p:spPr>
          <a:xfrm>
            <a:off x="488" y="4443958"/>
            <a:ext cx="9143512" cy="7160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pic>
        <p:nvPicPr>
          <p:cNvPr id="21" name="Billede 20"/>
          <p:cNvPicPr>
            <a:picLocks noChangeAspect="1"/>
          </p:cNvPicPr>
          <p:nvPr/>
        </p:nvPicPr>
        <p:blipFill rotWithShape="1">
          <a:blip r:embed="rId3"/>
          <a:srcRect l="1355" t="28395" b="21150"/>
          <a:stretch/>
        </p:blipFill>
        <p:spPr>
          <a:xfrm>
            <a:off x="180486" y="176008"/>
            <a:ext cx="8787301" cy="2993628"/>
          </a:xfrm>
          <a:prstGeom prst="rect">
            <a:avLst/>
          </a:prstGeom>
        </p:spPr>
      </p:pic>
      <p:sp>
        <p:nvSpPr>
          <p:cNvPr id="15" name="Rektangel 14"/>
          <p:cNvSpPr/>
          <p:nvPr/>
        </p:nvSpPr>
        <p:spPr>
          <a:xfrm>
            <a:off x="106609" y="3149032"/>
            <a:ext cx="8941212" cy="116584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4" name="Rektangel 3"/>
          <p:cNvSpPr/>
          <p:nvPr/>
        </p:nvSpPr>
        <p:spPr>
          <a:xfrm>
            <a:off x="180487" y="4810156"/>
            <a:ext cx="8784001" cy="1158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pic>
        <p:nvPicPr>
          <p:cNvPr id="5" name="Billede 4"/>
          <p:cNvPicPr>
            <a:picLocks noChangeAspect="1"/>
          </p:cNvPicPr>
          <p:nvPr/>
        </p:nvPicPr>
        <p:blipFill>
          <a:blip r:embed="rId4"/>
          <a:stretch>
            <a:fillRect/>
          </a:stretch>
        </p:blipFill>
        <p:spPr>
          <a:xfrm>
            <a:off x="193516" y="3935185"/>
            <a:ext cx="2034787" cy="809763"/>
          </a:xfrm>
          <a:prstGeom prst="rect">
            <a:avLst/>
          </a:prstGeom>
        </p:spPr>
      </p:pic>
      <p:sp>
        <p:nvSpPr>
          <p:cNvPr id="17" name="Rektangel 16"/>
          <p:cNvSpPr/>
          <p:nvPr/>
        </p:nvSpPr>
        <p:spPr>
          <a:xfrm>
            <a:off x="488" y="-3994"/>
            <a:ext cx="180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Montserrat"/>
            </a:endParaRPr>
          </a:p>
        </p:txBody>
      </p:sp>
      <p:sp>
        <p:nvSpPr>
          <p:cNvPr id="18" name="Rektangel 17"/>
          <p:cNvSpPr/>
          <p:nvPr/>
        </p:nvSpPr>
        <p:spPr>
          <a:xfrm>
            <a:off x="8964488" y="-3994"/>
            <a:ext cx="180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Montserrat"/>
            </a:endParaRPr>
          </a:p>
        </p:txBody>
      </p:sp>
      <p:sp>
        <p:nvSpPr>
          <p:cNvPr id="20" name="Rektangel 19"/>
          <p:cNvSpPr/>
          <p:nvPr/>
        </p:nvSpPr>
        <p:spPr>
          <a:xfrm rot="5400000">
            <a:off x="4482245" y="-4486238"/>
            <a:ext cx="180000" cy="9144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Montserrat"/>
            </a:endParaRPr>
          </a:p>
        </p:txBody>
      </p:sp>
      <p:sp>
        <p:nvSpPr>
          <p:cNvPr id="2" name="Titel 1"/>
          <p:cNvSpPr>
            <a:spLocks noGrp="1"/>
          </p:cNvSpPr>
          <p:nvPr>
            <p:ph type="ctrTitle"/>
          </p:nvPr>
        </p:nvSpPr>
        <p:spPr>
          <a:xfrm>
            <a:off x="206931" y="3264324"/>
            <a:ext cx="8747999" cy="477892"/>
          </a:xfrm>
        </p:spPr>
        <p:txBody>
          <a:bodyPr>
            <a:normAutofit fontScale="90000"/>
          </a:bodyPr>
          <a:lstStyle/>
          <a:p>
            <a:r>
              <a:rPr lang="da-DK" sz="3600" dirty="0">
                <a:latin typeface="Alfa Slab One"/>
              </a:rPr>
              <a:t>Det gode samvær</a:t>
            </a:r>
          </a:p>
        </p:txBody>
      </p:sp>
      <p:sp>
        <p:nvSpPr>
          <p:cNvPr id="3" name="Undertitel 2"/>
          <p:cNvSpPr>
            <a:spLocks noGrp="1"/>
          </p:cNvSpPr>
          <p:nvPr>
            <p:ph type="subTitle" idx="1"/>
          </p:nvPr>
        </p:nvSpPr>
        <p:spPr>
          <a:xfrm>
            <a:off x="206931" y="3793062"/>
            <a:ext cx="8748000" cy="392726"/>
          </a:xfrm>
        </p:spPr>
        <p:txBody>
          <a:bodyPr>
            <a:normAutofit lnSpcReduction="10000"/>
          </a:bodyPr>
          <a:lstStyle/>
          <a:p>
            <a:r>
              <a:rPr lang="da-DK" sz="2000" dirty="0">
                <a:solidFill>
                  <a:schemeClr val="tx1"/>
                </a:solidFill>
                <a:latin typeface="Alfa Slab One"/>
              </a:rPr>
              <a:t>17. maj 2021</a:t>
            </a:r>
            <a:endParaRPr lang="da-DK" sz="2000" dirty="0">
              <a:solidFill>
                <a:schemeClr val="tx1"/>
              </a:solidFill>
            </a:endParaRPr>
          </a:p>
        </p:txBody>
      </p:sp>
      <p:pic>
        <p:nvPicPr>
          <p:cNvPr id="7" name="Billede 6"/>
          <p:cNvPicPr>
            <a:picLocks noChangeAspect="1"/>
          </p:cNvPicPr>
          <p:nvPr/>
        </p:nvPicPr>
        <p:blipFill>
          <a:blip r:embed="rId5"/>
          <a:stretch>
            <a:fillRect/>
          </a:stretch>
        </p:blipFill>
        <p:spPr>
          <a:xfrm>
            <a:off x="7674863" y="4162120"/>
            <a:ext cx="1292606" cy="559161"/>
          </a:xfrm>
          <a:prstGeom prst="rect">
            <a:avLst/>
          </a:prstGeom>
        </p:spPr>
      </p:pic>
    </p:spTree>
    <p:extLst>
      <p:ext uri="{BB962C8B-B14F-4D97-AF65-F5344CB8AC3E}">
        <p14:creationId xmlns:p14="http://schemas.microsoft.com/office/powerpoint/2010/main" val="2195506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dsholder til indhold 12">
            <a:extLst>
              <a:ext uri="{FF2B5EF4-FFF2-40B4-BE49-F238E27FC236}">
                <a16:creationId xmlns:a16="http://schemas.microsoft.com/office/drawing/2014/main" id="{2C8A9A3C-6696-4FB6-9CA5-7F7481156F20}"/>
              </a:ext>
            </a:extLst>
          </p:cNvPr>
          <p:cNvSpPr>
            <a:spLocks noGrp="1"/>
          </p:cNvSpPr>
          <p:nvPr>
            <p:ph idx="1"/>
          </p:nvPr>
        </p:nvSpPr>
        <p:spPr/>
        <p:txBody>
          <a:bodyPr/>
          <a:lstStyle/>
          <a:p>
            <a:endParaRPr lang="da-DK" dirty="0"/>
          </a:p>
        </p:txBody>
      </p:sp>
      <p:sp>
        <p:nvSpPr>
          <p:cNvPr id="8" name="Titel 7">
            <a:extLst>
              <a:ext uri="{FF2B5EF4-FFF2-40B4-BE49-F238E27FC236}">
                <a16:creationId xmlns:a16="http://schemas.microsoft.com/office/drawing/2014/main" id="{1120F34A-8986-457F-A125-260111EDFA06}"/>
              </a:ext>
            </a:extLst>
          </p:cNvPr>
          <p:cNvSpPr>
            <a:spLocks noGrp="1"/>
          </p:cNvSpPr>
          <p:nvPr>
            <p:ph type="title"/>
          </p:nvPr>
        </p:nvSpPr>
        <p:spPr/>
        <p:txBody>
          <a:bodyPr/>
          <a:lstStyle/>
          <a:p>
            <a:r>
              <a:rPr lang="da-DK" dirty="0"/>
              <a:t>Tryghedsvejledningen</a:t>
            </a:r>
          </a:p>
        </p:txBody>
      </p:sp>
      <p:sp>
        <p:nvSpPr>
          <p:cNvPr id="10" name="Pladsholder til tekst 9">
            <a:extLst>
              <a:ext uri="{FF2B5EF4-FFF2-40B4-BE49-F238E27FC236}">
                <a16:creationId xmlns:a16="http://schemas.microsoft.com/office/drawing/2014/main" id="{4D3627C7-D18C-4263-BAF1-83BD86E0096F}"/>
              </a:ext>
            </a:extLst>
          </p:cNvPr>
          <p:cNvSpPr>
            <a:spLocks noGrp="1"/>
          </p:cNvSpPr>
          <p:nvPr>
            <p:ph type="body" sz="half" idx="2"/>
          </p:nvPr>
        </p:nvSpPr>
        <p:spPr/>
        <p:txBody>
          <a:bodyPr>
            <a:normAutofit fontScale="92500" lnSpcReduction="10000"/>
          </a:bodyPr>
          <a:lstStyle/>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Tryghed er en forudsætning for den udvikling, som er fokus for alle spejdere</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I gør allerede en stor indsats for at skabe trygge rammer og tillidsfulde fællesskaber</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Vejledningen giver konkrete råd til hvordan I som ledere skal håndtere henvendelser fra spejdere</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u="sng" dirty="0"/>
              <a:t>Læs mere her: </a:t>
            </a:r>
            <a:r>
              <a:rPr lang="da-DK" dirty="0">
                <a:hlinkClick r:id="rId3"/>
              </a:rPr>
              <a:t>https://dds.dk/artikel/tryghedsvejledning-og-samvaerspolitik</a:t>
            </a:r>
            <a:r>
              <a:rPr lang="da-DK" dirty="0"/>
              <a:t> </a:t>
            </a:r>
          </a:p>
        </p:txBody>
      </p:sp>
      <p:pic>
        <p:nvPicPr>
          <p:cNvPr id="12" name="Billede 11">
            <a:extLst>
              <a:ext uri="{FF2B5EF4-FFF2-40B4-BE49-F238E27FC236}">
                <a16:creationId xmlns:a16="http://schemas.microsoft.com/office/drawing/2014/main" id="{A52BB4FB-9265-4CA0-BD71-8220111AAA38}"/>
              </a:ext>
            </a:extLst>
          </p:cNvPr>
          <p:cNvPicPr>
            <a:picLocks noChangeAspect="1"/>
          </p:cNvPicPr>
          <p:nvPr/>
        </p:nvPicPr>
        <p:blipFill rotWithShape="1">
          <a:blip r:embed="rId4"/>
          <a:srcRect l="32396" t="7316" r="32769" b="7857"/>
          <a:stretch/>
        </p:blipFill>
        <p:spPr>
          <a:xfrm rot="21052046">
            <a:off x="4736811" y="650590"/>
            <a:ext cx="2467513" cy="3379904"/>
          </a:xfrm>
          <a:prstGeom prst="rect">
            <a:avLst/>
          </a:prstGeom>
          <a:ln>
            <a:solidFill>
              <a:schemeClr val="tx1"/>
            </a:solidFill>
          </a:ln>
        </p:spPr>
      </p:pic>
    </p:spTree>
    <p:extLst>
      <p:ext uri="{BB962C8B-B14F-4D97-AF65-F5344CB8AC3E}">
        <p14:creationId xmlns:p14="http://schemas.microsoft.com/office/powerpoint/2010/main" val="237649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ktangel 61"/>
          <p:cNvSpPr/>
          <p:nvPr/>
        </p:nvSpPr>
        <p:spPr>
          <a:xfrm>
            <a:off x="5026785" y="1496083"/>
            <a:ext cx="3028693" cy="389394"/>
          </a:xfrm>
          <a:prstGeom prst="rect">
            <a:avLst/>
          </a:prstGeom>
          <a:solidFill>
            <a:srgbClr val="08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15" name="Titel 1"/>
          <p:cNvSpPr>
            <a:spLocks noGrp="1"/>
          </p:cNvSpPr>
          <p:nvPr>
            <p:ph type="title"/>
          </p:nvPr>
        </p:nvSpPr>
        <p:spPr>
          <a:xfrm>
            <a:off x="452565" y="539782"/>
            <a:ext cx="4561923" cy="859647"/>
          </a:xfrm>
        </p:spPr>
        <p:txBody>
          <a:bodyPr>
            <a:noAutofit/>
          </a:bodyPr>
          <a:lstStyle/>
          <a:p>
            <a:pPr algn="l"/>
            <a:r>
              <a:rPr lang="da-DK" sz="2800" dirty="0"/>
              <a:t>Børneattester</a:t>
            </a:r>
            <a:br>
              <a:rPr lang="da-DK" sz="2800" dirty="0"/>
            </a:br>
            <a:r>
              <a:rPr lang="da-DK" sz="1200" dirty="0"/>
              <a:t> </a:t>
            </a:r>
            <a:br>
              <a:rPr lang="da-DK" sz="2800" dirty="0"/>
            </a:br>
            <a:r>
              <a:rPr lang="da-DK" sz="1200" dirty="0"/>
              <a:t>(se mere her: </a:t>
            </a:r>
            <a:r>
              <a:rPr lang="da-DK" sz="1200" dirty="0">
                <a:hlinkClick r:id="rId3"/>
              </a:rPr>
              <a:t>https://dds.dk/artikel/borneattester</a:t>
            </a:r>
            <a:r>
              <a:rPr lang="da-DK" sz="1200" dirty="0"/>
              <a:t>)</a:t>
            </a:r>
            <a:endParaRPr lang="da-DK" sz="2800" dirty="0"/>
          </a:p>
        </p:txBody>
      </p:sp>
      <p:sp>
        <p:nvSpPr>
          <p:cNvPr id="17" name="Rektangel 16"/>
          <p:cNvSpPr/>
          <p:nvPr/>
        </p:nvSpPr>
        <p:spPr>
          <a:xfrm>
            <a:off x="5026785" y="1813582"/>
            <a:ext cx="3028693" cy="2495234"/>
          </a:xfrm>
          <a:prstGeom prst="rect">
            <a:avLst/>
          </a:prstGeom>
          <a:solidFill>
            <a:srgbClr val="082957">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18" name="Rektangel 17"/>
          <p:cNvSpPr/>
          <p:nvPr/>
        </p:nvSpPr>
        <p:spPr>
          <a:xfrm>
            <a:off x="5007530" y="1860716"/>
            <a:ext cx="2958472" cy="2495235"/>
          </a:xfrm>
          <a:prstGeom prst="rect">
            <a:avLst/>
          </a:prstGeom>
        </p:spPr>
        <p:txBody>
          <a:bodyPr wrap="square">
            <a:spAutoFit/>
          </a:bodyPr>
          <a:lstStyle/>
          <a:p>
            <a:pPr>
              <a:lnSpc>
                <a:spcPct val="130000"/>
              </a:lnSpc>
            </a:pPr>
            <a:r>
              <a:rPr lang="da-DK" sz="1100" dirty="0">
                <a:latin typeface="Montserrat-Regular"/>
                <a:cs typeface="Montserrat-Regular"/>
              </a:rPr>
              <a:t>En række funktioner i Det Danske Spejderkorps kræver en børneattest. </a:t>
            </a:r>
          </a:p>
          <a:p>
            <a:pPr>
              <a:lnSpc>
                <a:spcPct val="130000"/>
              </a:lnSpc>
            </a:pPr>
            <a:endParaRPr lang="da-DK" sz="1100" dirty="0">
              <a:latin typeface="Montserrat-Regular"/>
              <a:cs typeface="Montserrat-Regular"/>
            </a:endParaRPr>
          </a:p>
          <a:p>
            <a:pPr>
              <a:lnSpc>
                <a:spcPct val="130000"/>
              </a:lnSpc>
            </a:pPr>
            <a:r>
              <a:rPr lang="da-DK" sz="1100" dirty="0">
                <a:latin typeface="Montserrat-Regular"/>
                <a:cs typeface="Montserrat-Regular"/>
              </a:rPr>
              <a:t>Det er Korpskontoret der, på vegne af grupper, centre og arrangementer, står for at indhente børneattester, men det er enhederne, der er ansvarlige for at medlemmerne har en godkendt børneattest.</a:t>
            </a:r>
          </a:p>
          <a:p>
            <a:pPr>
              <a:lnSpc>
                <a:spcPct val="130000"/>
              </a:lnSpc>
            </a:pPr>
            <a:endParaRPr lang="en-GB" sz="1100" dirty="0">
              <a:latin typeface="Montserrat-Regular"/>
              <a:cs typeface="Montserrat-Regular"/>
            </a:endParaRPr>
          </a:p>
          <a:p>
            <a:pPr>
              <a:lnSpc>
                <a:spcPct val="130000"/>
              </a:lnSpc>
            </a:pPr>
            <a:r>
              <a:rPr lang="en-GB" sz="1100" dirty="0" err="1">
                <a:latin typeface="Montserrat-Regular"/>
                <a:cs typeface="Montserrat-Regular"/>
              </a:rPr>
              <a:t>En</a:t>
            </a:r>
            <a:r>
              <a:rPr lang="en-GB" sz="1100" dirty="0">
                <a:latin typeface="Montserrat-Regular"/>
                <a:cs typeface="Montserrat-Regular"/>
              </a:rPr>
              <a:t> </a:t>
            </a:r>
            <a:r>
              <a:rPr lang="en-GB" sz="1100" dirty="0" err="1">
                <a:latin typeface="Montserrat-Regular"/>
                <a:cs typeface="Montserrat-Regular"/>
              </a:rPr>
              <a:t>godkendt</a:t>
            </a:r>
            <a:r>
              <a:rPr lang="en-GB" sz="1100" dirty="0">
                <a:latin typeface="Montserrat-Regular"/>
                <a:cs typeface="Montserrat-Regular"/>
              </a:rPr>
              <a:t> </a:t>
            </a:r>
            <a:r>
              <a:rPr lang="en-GB" sz="1100" dirty="0" err="1">
                <a:latin typeface="Montserrat-Regular"/>
                <a:cs typeface="Montserrat-Regular"/>
              </a:rPr>
              <a:t>børneattest</a:t>
            </a:r>
            <a:r>
              <a:rPr lang="en-GB" sz="1100" dirty="0">
                <a:latin typeface="Montserrat-Regular"/>
                <a:cs typeface="Montserrat-Regular"/>
              </a:rPr>
              <a:t> </a:t>
            </a:r>
            <a:r>
              <a:rPr lang="en-GB" sz="1100" dirty="0" err="1">
                <a:latin typeface="Montserrat-Regular"/>
                <a:cs typeface="Montserrat-Regular"/>
              </a:rPr>
              <a:t>er</a:t>
            </a:r>
            <a:r>
              <a:rPr lang="en-GB" sz="1100" dirty="0">
                <a:latin typeface="Montserrat-Regular"/>
                <a:cs typeface="Montserrat-Regular"/>
              </a:rPr>
              <a:t> </a:t>
            </a:r>
            <a:r>
              <a:rPr lang="en-GB" sz="1100" dirty="0" err="1">
                <a:latin typeface="Montserrat-Regular"/>
                <a:cs typeface="Montserrat-Regular"/>
              </a:rPr>
              <a:t>en</a:t>
            </a:r>
            <a:r>
              <a:rPr lang="en-GB" sz="1100" dirty="0">
                <a:latin typeface="Montserrat-Regular"/>
                <a:cs typeface="Montserrat-Regular"/>
              </a:rPr>
              <a:t> </a:t>
            </a:r>
            <a:r>
              <a:rPr lang="en-GB" sz="1100" dirty="0" err="1">
                <a:latin typeface="Montserrat-Regular"/>
                <a:cs typeface="Montserrat-Regular"/>
              </a:rPr>
              <a:t>forudsætning</a:t>
            </a:r>
            <a:r>
              <a:rPr lang="en-GB" sz="1100" dirty="0">
                <a:latin typeface="Montserrat-Regular"/>
                <a:cs typeface="Montserrat-Regular"/>
              </a:rPr>
              <a:t> for at du </a:t>
            </a:r>
            <a:r>
              <a:rPr lang="en-GB" sz="1100" dirty="0" err="1">
                <a:latin typeface="Montserrat-Regular"/>
                <a:cs typeface="Montserrat-Regular"/>
              </a:rPr>
              <a:t>kan</a:t>
            </a:r>
            <a:r>
              <a:rPr lang="en-GB" sz="1100" dirty="0">
                <a:latin typeface="Montserrat-Regular"/>
                <a:cs typeface="Montserrat-Regular"/>
              </a:rPr>
              <a:t> </a:t>
            </a:r>
            <a:r>
              <a:rPr lang="en-GB" sz="1100" dirty="0" err="1">
                <a:latin typeface="Montserrat-Regular"/>
                <a:cs typeface="Montserrat-Regular"/>
              </a:rPr>
              <a:t>være</a:t>
            </a:r>
            <a:r>
              <a:rPr lang="en-GB" sz="1100" dirty="0">
                <a:latin typeface="Montserrat-Regular"/>
                <a:cs typeface="Montserrat-Regular"/>
              </a:rPr>
              <a:t> </a:t>
            </a:r>
            <a:r>
              <a:rPr lang="en-GB" sz="1100" dirty="0" err="1">
                <a:latin typeface="Montserrat-Regular"/>
                <a:cs typeface="Montserrat-Regular"/>
              </a:rPr>
              <a:t>leder</a:t>
            </a:r>
            <a:r>
              <a:rPr lang="en-GB" sz="1100" dirty="0">
                <a:latin typeface="Montserrat-Regular"/>
                <a:cs typeface="Montserrat-Regular"/>
              </a:rPr>
              <a:t>.</a:t>
            </a:r>
          </a:p>
        </p:txBody>
      </p:sp>
      <p:pic>
        <p:nvPicPr>
          <p:cNvPr id="19" name="Billede 18" descr="MT-4297.jpg"/>
          <p:cNvPicPr>
            <a:picLocks noChangeAspect="1"/>
          </p:cNvPicPr>
          <p:nvPr/>
        </p:nvPicPr>
        <p:blipFill rotWithShape="1">
          <a:blip r:embed="rId4">
            <a:extLst>
              <a:ext uri="{28A0092B-C50C-407E-A947-70E740481C1C}">
                <a14:useLocalDpi xmlns:a14="http://schemas.microsoft.com/office/drawing/2010/main" val="0"/>
              </a:ext>
            </a:extLst>
          </a:blip>
          <a:srcRect r="9864"/>
          <a:stretch/>
        </p:blipFill>
        <p:spPr>
          <a:xfrm>
            <a:off x="789935" y="1482737"/>
            <a:ext cx="3477396" cy="26765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5008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CB5C9B35-6BB8-49FB-8D4E-207CB134346C}"/>
              </a:ext>
            </a:extLst>
          </p:cNvPr>
          <p:cNvSpPr>
            <a:spLocks noGrp="1"/>
          </p:cNvSpPr>
          <p:nvPr>
            <p:ph type="body" sz="quarter" idx="10"/>
          </p:nvPr>
        </p:nvSpPr>
        <p:spPr/>
        <p:txBody>
          <a:bodyPr/>
          <a:lstStyle/>
          <a:p>
            <a:r>
              <a:rPr lang="da-DK" dirty="0"/>
              <a:t>Processen med indhentning af børneattest</a:t>
            </a:r>
          </a:p>
        </p:txBody>
      </p:sp>
      <p:sp>
        <p:nvSpPr>
          <p:cNvPr id="5" name="Pladsholder til tekst 4">
            <a:extLst>
              <a:ext uri="{FF2B5EF4-FFF2-40B4-BE49-F238E27FC236}">
                <a16:creationId xmlns:a16="http://schemas.microsoft.com/office/drawing/2014/main" id="{54E18DFB-75DA-4D6E-8975-BA5862A8DF27}"/>
              </a:ext>
            </a:extLst>
          </p:cNvPr>
          <p:cNvSpPr>
            <a:spLocks noGrp="1"/>
          </p:cNvSpPr>
          <p:nvPr>
            <p:ph type="body" sz="quarter" idx="11"/>
          </p:nvPr>
        </p:nvSpPr>
        <p:spPr/>
        <p:txBody>
          <a:bodyPr>
            <a:normAutofit/>
          </a:bodyPr>
          <a:lstStyle/>
          <a:p>
            <a:r>
              <a:rPr lang="da-DK" dirty="0"/>
              <a:t>Du udfylder en ledererklæring</a:t>
            </a:r>
          </a:p>
        </p:txBody>
      </p:sp>
      <p:sp>
        <p:nvSpPr>
          <p:cNvPr id="6" name="Pladsholder til tekst 5">
            <a:extLst>
              <a:ext uri="{FF2B5EF4-FFF2-40B4-BE49-F238E27FC236}">
                <a16:creationId xmlns:a16="http://schemas.microsoft.com/office/drawing/2014/main" id="{715E65D9-34AF-4C59-9553-2F3697062DD9}"/>
              </a:ext>
            </a:extLst>
          </p:cNvPr>
          <p:cNvSpPr>
            <a:spLocks noGrp="1"/>
          </p:cNvSpPr>
          <p:nvPr>
            <p:ph type="body" sz="quarter" idx="12"/>
          </p:nvPr>
        </p:nvSpPr>
        <p:spPr/>
        <p:txBody>
          <a:bodyPr/>
          <a:lstStyle/>
          <a:p>
            <a:r>
              <a:rPr lang="da-DK" dirty="0"/>
              <a:t>Du oprettes i medlemsservice</a:t>
            </a:r>
          </a:p>
        </p:txBody>
      </p:sp>
      <p:sp>
        <p:nvSpPr>
          <p:cNvPr id="7" name="Pladsholder til tekst 6">
            <a:extLst>
              <a:ext uri="{FF2B5EF4-FFF2-40B4-BE49-F238E27FC236}">
                <a16:creationId xmlns:a16="http://schemas.microsoft.com/office/drawing/2014/main" id="{45A70DF1-1093-495E-913D-4D6FDEF11772}"/>
              </a:ext>
            </a:extLst>
          </p:cNvPr>
          <p:cNvSpPr>
            <a:spLocks noGrp="1"/>
          </p:cNvSpPr>
          <p:nvPr>
            <p:ph type="body" sz="quarter" idx="13"/>
          </p:nvPr>
        </p:nvSpPr>
        <p:spPr>
          <a:xfrm>
            <a:off x="736653" y="2284906"/>
            <a:ext cx="8003785" cy="294017"/>
          </a:xfrm>
        </p:spPr>
        <p:txBody>
          <a:bodyPr>
            <a:normAutofit/>
          </a:bodyPr>
          <a:lstStyle/>
          <a:p>
            <a:r>
              <a:rPr lang="da-DK" dirty="0"/>
              <a:t>Der oprettes en børneattestkladde og du skal indtaste de sidste fire cifre i dit cpr.nr. </a:t>
            </a:r>
          </a:p>
        </p:txBody>
      </p:sp>
      <p:sp>
        <p:nvSpPr>
          <p:cNvPr id="8" name="Pladsholder til tekst 7">
            <a:extLst>
              <a:ext uri="{FF2B5EF4-FFF2-40B4-BE49-F238E27FC236}">
                <a16:creationId xmlns:a16="http://schemas.microsoft.com/office/drawing/2014/main" id="{53303326-8590-4628-8ACA-B4A66B790862}"/>
              </a:ext>
            </a:extLst>
          </p:cNvPr>
          <p:cNvSpPr>
            <a:spLocks noGrp="1"/>
          </p:cNvSpPr>
          <p:nvPr>
            <p:ph type="body" sz="quarter" idx="14"/>
          </p:nvPr>
        </p:nvSpPr>
        <p:spPr>
          <a:xfrm>
            <a:off x="733402" y="2763956"/>
            <a:ext cx="5396654" cy="294017"/>
          </a:xfrm>
        </p:spPr>
        <p:txBody>
          <a:bodyPr/>
          <a:lstStyle/>
          <a:p>
            <a:r>
              <a:rPr lang="da-DK" dirty="0"/>
              <a:t>Du giver, via </a:t>
            </a:r>
            <a:r>
              <a:rPr lang="da-DK" dirty="0" err="1"/>
              <a:t>e-boks</a:t>
            </a:r>
            <a:r>
              <a:rPr lang="da-DK" dirty="0"/>
              <a:t>, politiet tilladelse til at indhente din børneattest</a:t>
            </a:r>
          </a:p>
        </p:txBody>
      </p:sp>
      <p:sp>
        <p:nvSpPr>
          <p:cNvPr id="9" name="Pladsholder til tekst 8">
            <a:extLst>
              <a:ext uri="{FF2B5EF4-FFF2-40B4-BE49-F238E27FC236}">
                <a16:creationId xmlns:a16="http://schemas.microsoft.com/office/drawing/2014/main" id="{9D2D1606-BA04-443C-86C2-00616BAFD6E6}"/>
              </a:ext>
            </a:extLst>
          </p:cNvPr>
          <p:cNvSpPr>
            <a:spLocks noGrp="1"/>
          </p:cNvSpPr>
          <p:nvPr>
            <p:ph type="body" sz="quarter" idx="15"/>
          </p:nvPr>
        </p:nvSpPr>
        <p:spPr>
          <a:xfrm>
            <a:off x="731773" y="3245133"/>
            <a:ext cx="5648593" cy="452048"/>
          </a:xfrm>
        </p:spPr>
        <p:txBody>
          <a:bodyPr>
            <a:normAutofit lnSpcReduction="10000"/>
          </a:bodyPr>
          <a:lstStyle/>
          <a:p>
            <a:r>
              <a:rPr lang="da-DK" dirty="0"/>
              <a:t>Korpskontoret får svar fra politiet, tjekker børneattesten og sender besked til gruppens medlemsansvarlige</a:t>
            </a:r>
          </a:p>
        </p:txBody>
      </p:sp>
      <p:sp>
        <p:nvSpPr>
          <p:cNvPr id="10" name="Pladsholder til tekst 9">
            <a:extLst>
              <a:ext uri="{FF2B5EF4-FFF2-40B4-BE49-F238E27FC236}">
                <a16:creationId xmlns:a16="http://schemas.microsoft.com/office/drawing/2014/main" id="{891DE4AE-26F9-4927-8979-203D3480112E}"/>
              </a:ext>
            </a:extLst>
          </p:cNvPr>
          <p:cNvSpPr>
            <a:spLocks noGrp="1"/>
          </p:cNvSpPr>
          <p:nvPr>
            <p:ph type="body" sz="quarter" idx="16"/>
          </p:nvPr>
        </p:nvSpPr>
        <p:spPr>
          <a:xfrm>
            <a:off x="736653" y="3697181"/>
            <a:ext cx="5393403" cy="294017"/>
          </a:xfrm>
        </p:spPr>
        <p:txBody>
          <a:bodyPr>
            <a:normAutofit/>
          </a:bodyPr>
          <a:lstStyle/>
          <a:p>
            <a:r>
              <a:rPr lang="da-DK" dirty="0"/>
              <a:t>Du er nu leder og kan gå i gang med at lave aktiviteter med spejderne</a:t>
            </a:r>
          </a:p>
        </p:txBody>
      </p:sp>
    </p:spTree>
    <p:extLst>
      <p:ext uri="{BB962C8B-B14F-4D97-AF65-F5344CB8AC3E}">
        <p14:creationId xmlns:p14="http://schemas.microsoft.com/office/powerpoint/2010/main" val="3599338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16E96-D49C-4468-B940-8BE8FA143BE2}"/>
              </a:ext>
            </a:extLst>
          </p:cNvPr>
          <p:cNvSpPr>
            <a:spLocks noGrp="1"/>
          </p:cNvSpPr>
          <p:nvPr>
            <p:ph type="title"/>
          </p:nvPr>
        </p:nvSpPr>
        <p:spPr>
          <a:xfrm>
            <a:off x="255588" y="360380"/>
            <a:ext cx="8363626" cy="909619"/>
          </a:xfrm>
        </p:spPr>
        <p:txBody>
          <a:bodyPr/>
          <a:lstStyle/>
          <a:p>
            <a:r>
              <a:rPr lang="da-DK" dirty="0"/>
              <a:t>Underretninger</a:t>
            </a:r>
          </a:p>
        </p:txBody>
      </p:sp>
      <p:sp>
        <p:nvSpPr>
          <p:cNvPr id="3" name="Pladsholder til indhold 2">
            <a:extLst>
              <a:ext uri="{FF2B5EF4-FFF2-40B4-BE49-F238E27FC236}">
                <a16:creationId xmlns:a16="http://schemas.microsoft.com/office/drawing/2014/main" id="{6F62C8C7-FF58-4991-A483-26B2A1958534}"/>
              </a:ext>
            </a:extLst>
          </p:cNvPr>
          <p:cNvSpPr>
            <a:spLocks noGrp="1"/>
          </p:cNvSpPr>
          <p:nvPr>
            <p:ph idx="1"/>
          </p:nvPr>
        </p:nvSpPr>
        <p:spPr>
          <a:xfrm>
            <a:off x="255588" y="1188559"/>
            <a:ext cx="8427236" cy="3085884"/>
          </a:xfrm>
        </p:spPr>
        <p:txBody>
          <a:bodyPr/>
          <a:lstStyle/>
          <a:p>
            <a:pPr>
              <a:buFont typeface="Courier New" panose="02070309020205020404" pitchFamily="49" charset="0"/>
              <a:buChar char="o"/>
            </a:pPr>
            <a:r>
              <a:rPr lang="da-DK" sz="1600" dirty="0"/>
              <a:t>Formålet med underretningspligten er:</a:t>
            </a:r>
          </a:p>
          <a:p>
            <a:pPr lvl="1">
              <a:buFont typeface="Wingdings" panose="05000000000000000000" pitchFamily="2" charset="2"/>
              <a:buChar char="q"/>
            </a:pPr>
            <a:r>
              <a:rPr lang="da-DK" sz="1400" dirty="0"/>
              <a:t>At sikre at barnet og familien får hjælp hurtigst muligt</a:t>
            </a:r>
          </a:p>
          <a:p>
            <a:pPr lvl="1">
              <a:buFont typeface="Wingdings" panose="05000000000000000000" pitchFamily="2" charset="2"/>
              <a:buChar char="q"/>
            </a:pPr>
            <a:r>
              <a:rPr lang="da-DK" sz="1400" dirty="0"/>
              <a:t>At dokumentere faktiske forhold i sagen</a:t>
            </a:r>
          </a:p>
          <a:p>
            <a:pPr>
              <a:buFont typeface="Courier New" panose="02070309020205020404" pitchFamily="49" charset="0"/>
              <a:buChar char="o"/>
            </a:pPr>
            <a:endParaRPr lang="da-DK" sz="1800" dirty="0"/>
          </a:p>
          <a:p>
            <a:pPr>
              <a:buFont typeface="Courier New" panose="02070309020205020404" pitchFamily="49" charset="0"/>
              <a:buChar char="o"/>
            </a:pPr>
            <a:r>
              <a:rPr lang="da-DK" sz="1600" dirty="0"/>
              <a:t>Alle har en personlig underretningspligt</a:t>
            </a:r>
          </a:p>
          <a:p>
            <a:pPr>
              <a:buFont typeface="Courier New" panose="02070309020205020404" pitchFamily="49" charset="0"/>
              <a:buChar char="o"/>
            </a:pPr>
            <a:endParaRPr lang="da-DK" sz="1600" dirty="0"/>
          </a:p>
          <a:p>
            <a:pPr>
              <a:buFont typeface="Courier New" panose="02070309020205020404" pitchFamily="49" charset="0"/>
              <a:buChar char="o"/>
            </a:pPr>
            <a:r>
              <a:rPr lang="da-DK" sz="1600" dirty="0"/>
              <a:t>Man skal underrette hvis man har viden om, at et barn mistrives eller udsættes for vanrøgt eller overgreb</a:t>
            </a:r>
          </a:p>
          <a:p>
            <a:pPr>
              <a:buFont typeface="Courier New" panose="02070309020205020404" pitchFamily="49" charset="0"/>
              <a:buChar char="o"/>
            </a:pPr>
            <a:endParaRPr lang="da-DK" sz="1600" dirty="0"/>
          </a:p>
          <a:p>
            <a:pPr>
              <a:buFont typeface="Courier New" panose="02070309020205020404" pitchFamily="49" charset="0"/>
              <a:buChar char="o"/>
            </a:pPr>
            <a:r>
              <a:rPr lang="da-DK" sz="1600" dirty="0"/>
              <a:t>Opsøg altid viden før du underretter – og kontakt altid korpskontoret for sparring</a:t>
            </a:r>
          </a:p>
          <a:p>
            <a:pPr>
              <a:buFont typeface="Courier New" panose="02070309020205020404" pitchFamily="49" charset="0"/>
              <a:buChar char="o"/>
            </a:pPr>
            <a:endParaRPr lang="da-DK" sz="1600" dirty="0"/>
          </a:p>
          <a:p>
            <a:pPr>
              <a:buFont typeface="Courier New" panose="02070309020205020404" pitchFamily="49" charset="0"/>
              <a:buChar char="o"/>
            </a:pPr>
            <a:r>
              <a:rPr lang="da-DK" sz="1600" dirty="0"/>
              <a:t>Læs mere her: </a:t>
            </a:r>
            <a:r>
              <a:rPr lang="da-DK" sz="1600" dirty="0">
                <a:hlinkClick r:id="rId3"/>
              </a:rPr>
              <a:t>https://dds.dk/artikel/underretningspligt-i-det-danske-spejderkorps</a:t>
            </a:r>
            <a:r>
              <a:rPr lang="da-DK" sz="1600" dirty="0"/>
              <a:t> </a:t>
            </a:r>
          </a:p>
          <a:p>
            <a:endParaRPr lang="da-DK" sz="1400" dirty="0"/>
          </a:p>
          <a:p>
            <a:endParaRPr lang="da-DK" sz="1400" dirty="0"/>
          </a:p>
          <a:p>
            <a:endParaRPr lang="da-DK" sz="1400" dirty="0"/>
          </a:p>
        </p:txBody>
      </p:sp>
    </p:spTree>
    <p:extLst>
      <p:ext uri="{BB962C8B-B14F-4D97-AF65-F5344CB8AC3E}">
        <p14:creationId xmlns:p14="http://schemas.microsoft.com/office/powerpoint/2010/main" val="4233541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EC3F1-D4FA-4558-B431-D06EDBBF5D6D}"/>
              </a:ext>
            </a:extLst>
          </p:cNvPr>
          <p:cNvSpPr>
            <a:spLocks noGrp="1"/>
          </p:cNvSpPr>
          <p:nvPr>
            <p:ph type="title"/>
          </p:nvPr>
        </p:nvSpPr>
        <p:spPr/>
        <p:txBody>
          <a:bodyPr/>
          <a:lstStyle/>
          <a:p>
            <a:r>
              <a:rPr lang="da-DK" dirty="0"/>
              <a:t>Tid til debat…</a:t>
            </a:r>
          </a:p>
        </p:txBody>
      </p:sp>
      <p:sp>
        <p:nvSpPr>
          <p:cNvPr id="3" name="Pladsholder til indhold 2">
            <a:extLst>
              <a:ext uri="{FF2B5EF4-FFF2-40B4-BE49-F238E27FC236}">
                <a16:creationId xmlns:a16="http://schemas.microsoft.com/office/drawing/2014/main" id="{5B9F91C5-636C-4FF3-AAE8-00D18292AFE6}"/>
              </a:ext>
            </a:extLst>
          </p:cNvPr>
          <p:cNvSpPr>
            <a:spLocks noGrp="1"/>
          </p:cNvSpPr>
          <p:nvPr>
            <p:ph idx="1"/>
          </p:nvPr>
        </p:nvSpPr>
        <p:spPr/>
        <p:txBody>
          <a:bodyPr/>
          <a:lstStyle/>
          <a:p>
            <a:endParaRPr lang="da-DK" dirty="0"/>
          </a:p>
        </p:txBody>
      </p:sp>
      <p:pic>
        <p:nvPicPr>
          <p:cNvPr id="2051" name="Picture 3" descr="0877da64-34ef-4501-8490-38d484b59217@eurprd04">
            <a:extLst>
              <a:ext uri="{FF2B5EF4-FFF2-40B4-BE49-F238E27FC236}">
                <a16:creationId xmlns:a16="http://schemas.microsoft.com/office/drawing/2014/main" id="{845D41C3-CBED-48A3-A7E5-56B764C3D3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05" t="10873" r="5045" b="4378"/>
          <a:stretch/>
        </p:blipFill>
        <p:spPr bwMode="auto">
          <a:xfrm rot="21145018">
            <a:off x="605331" y="1543397"/>
            <a:ext cx="3632057" cy="275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94c2ead-b663-4592-a07f-49546bab5b9e@eurprd04">
            <a:extLst>
              <a:ext uri="{FF2B5EF4-FFF2-40B4-BE49-F238E27FC236}">
                <a16:creationId xmlns:a16="http://schemas.microsoft.com/office/drawing/2014/main" id="{1D8DBAAC-3A38-49F2-8B62-4B5181D620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62" r="3469" b="2243"/>
          <a:stretch/>
        </p:blipFill>
        <p:spPr bwMode="auto">
          <a:xfrm rot="1258993">
            <a:off x="3922522" y="1085246"/>
            <a:ext cx="3204684" cy="240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45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86D02BF-474C-4B71-B871-9D5EC9FE79B2}"/>
              </a:ext>
            </a:extLst>
          </p:cNvPr>
          <p:cNvSpPr>
            <a:spLocks noGrp="1"/>
          </p:cNvSpPr>
          <p:nvPr>
            <p:ph type="title"/>
          </p:nvPr>
        </p:nvSpPr>
        <p:spPr/>
        <p:txBody>
          <a:bodyPr/>
          <a:lstStyle/>
          <a:p>
            <a:r>
              <a:rPr lang="da-DK" u="sng" dirty="0"/>
              <a:t>Spilleregler</a:t>
            </a:r>
          </a:p>
        </p:txBody>
      </p:sp>
      <p:sp>
        <p:nvSpPr>
          <p:cNvPr id="6" name="Pladsholder til tekst 5">
            <a:extLst>
              <a:ext uri="{FF2B5EF4-FFF2-40B4-BE49-F238E27FC236}">
                <a16:creationId xmlns:a16="http://schemas.microsoft.com/office/drawing/2014/main" id="{97EC3D97-CCEF-4D49-9548-9F69EC87BAAE}"/>
              </a:ext>
            </a:extLst>
          </p:cNvPr>
          <p:cNvSpPr>
            <a:spLocks noGrp="1"/>
          </p:cNvSpPr>
          <p:nvPr>
            <p:ph type="body" sz="half" idx="2"/>
          </p:nvPr>
        </p:nvSpPr>
        <p:spPr/>
        <p:txBody>
          <a:bodyPr/>
          <a:lstStyle/>
          <a:p>
            <a:endParaRPr lang="da-DK" dirty="0"/>
          </a:p>
          <a:p>
            <a:pPr marL="285750" indent="-285750">
              <a:buFont typeface="Wingdings" panose="05000000000000000000" pitchFamily="2" charset="2"/>
              <a:buChar char="q"/>
            </a:pPr>
            <a:r>
              <a:rPr lang="da-DK" dirty="0"/>
              <a:t>Vi koncentrerer os om </a:t>
            </a:r>
            <a:r>
              <a:rPr lang="da-DK" b="1" dirty="0"/>
              <a:t>den, der taler</a:t>
            </a:r>
          </a:p>
          <a:p>
            <a:pPr marL="285750" indent="-285750">
              <a:buFont typeface="Wingdings" panose="05000000000000000000" pitchFamily="2" charset="2"/>
              <a:buChar char="q"/>
            </a:pPr>
            <a:r>
              <a:rPr lang="da-DK" dirty="0"/>
              <a:t>Vi </a:t>
            </a:r>
            <a:r>
              <a:rPr lang="da-DK" b="1" dirty="0"/>
              <a:t>undgår at afbryde </a:t>
            </a:r>
            <a:r>
              <a:rPr lang="da-DK" dirty="0"/>
              <a:t>og presse på</a:t>
            </a:r>
          </a:p>
          <a:p>
            <a:pPr marL="285750" indent="-285750">
              <a:buFont typeface="Wingdings" panose="05000000000000000000" pitchFamily="2" charset="2"/>
              <a:buChar char="q"/>
            </a:pPr>
            <a:r>
              <a:rPr lang="da-DK" dirty="0"/>
              <a:t>Vi </a:t>
            </a:r>
            <a:r>
              <a:rPr lang="da-DK" b="1" dirty="0"/>
              <a:t>opmuntrer</a:t>
            </a:r>
            <a:r>
              <a:rPr lang="da-DK" dirty="0"/>
              <a:t> hinanden til at tale</a:t>
            </a:r>
          </a:p>
          <a:p>
            <a:pPr marL="285750" indent="-285750">
              <a:buFont typeface="Wingdings" panose="05000000000000000000" pitchFamily="2" charset="2"/>
              <a:buChar char="q"/>
            </a:pPr>
            <a:r>
              <a:rPr lang="da-DK" dirty="0"/>
              <a:t>Vi taler kort og </a:t>
            </a:r>
            <a:r>
              <a:rPr lang="da-DK" b="1" dirty="0"/>
              <a:t>holder os til sagen</a:t>
            </a:r>
          </a:p>
          <a:p>
            <a:pPr marL="285750" indent="-285750">
              <a:buFont typeface="Wingdings" panose="05000000000000000000" pitchFamily="2" charset="2"/>
              <a:buChar char="q"/>
            </a:pPr>
            <a:r>
              <a:rPr lang="da-DK" dirty="0"/>
              <a:t>Vi prøver at </a:t>
            </a:r>
            <a:r>
              <a:rPr lang="da-DK" b="1" dirty="0"/>
              <a:t>bygge videre </a:t>
            </a:r>
            <a:r>
              <a:rPr lang="da-DK" dirty="0"/>
              <a:t>på andres idéer</a:t>
            </a:r>
          </a:p>
          <a:p>
            <a:pPr marL="285750" indent="-285750">
              <a:buFont typeface="Wingdings" panose="05000000000000000000" pitchFamily="2" charset="2"/>
              <a:buChar char="q"/>
            </a:pPr>
            <a:r>
              <a:rPr lang="da-DK" dirty="0"/>
              <a:t>Vi stiller </a:t>
            </a:r>
            <a:r>
              <a:rPr lang="da-DK" b="1" dirty="0"/>
              <a:t>åbne </a:t>
            </a:r>
            <a:r>
              <a:rPr lang="da-DK" dirty="0"/>
              <a:t>og</a:t>
            </a:r>
            <a:r>
              <a:rPr lang="da-DK" b="1" dirty="0"/>
              <a:t> inviterende </a:t>
            </a:r>
            <a:r>
              <a:rPr lang="da-DK" dirty="0"/>
              <a:t>spørgsmål</a:t>
            </a:r>
          </a:p>
          <a:p>
            <a:pPr marL="285750" indent="-285750">
              <a:buFont typeface="Wingdings" panose="05000000000000000000" pitchFamily="2" charset="2"/>
              <a:buChar char="q"/>
            </a:pPr>
            <a:r>
              <a:rPr lang="da-DK" dirty="0"/>
              <a:t>Vi viser </a:t>
            </a:r>
            <a:r>
              <a:rPr lang="da-DK" b="1" dirty="0"/>
              <a:t>vilje til at forstå </a:t>
            </a:r>
            <a:r>
              <a:rPr lang="da-DK" dirty="0"/>
              <a:t>og evt. skifte mening</a:t>
            </a:r>
          </a:p>
          <a:p>
            <a:endParaRPr lang="da-DK" dirty="0"/>
          </a:p>
        </p:txBody>
      </p:sp>
      <p:pic>
        <p:nvPicPr>
          <p:cNvPr id="7" name="Picture 3" descr="0877da64-34ef-4501-8490-38d484b59217@eurprd04">
            <a:extLst>
              <a:ext uri="{FF2B5EF4-FFF2-40B4-BE49-F238E27FC236}">
                <a16:creationId xmlns:a16="http://schemas.microsoft.com/office/drawing/2014/main" id="{34FB13CC-19FD-4A61-96C9-F8F33877ED5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05" t="10873" r="5045" b="4378"/>
          <a:stretch/>
        </p:blipFill>
        <p:spPr bwMode="auto">
          <a:xfrm>
            <a:off x="3628764" y="796907"/>
            <a:ext cx="5240689" cy="391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913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ktangel 61"/>
          <p:cNvSpPr/>
          <p:nvPr/>
        </p:nvSpPr>
        <p:spPr>
          <a:xfrm>
            <a:off x="0" y="0"/>
            <a:ext cx="9143999" cy="51435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E68723"/>
                </a:solidFill>
                <a:latin typeface="Montserrat"/>
              </a:rPr>
              <a:t>         </a:t>
            </a:r>
          </a:p>
        </p:txBody>
      </p:sp>
      <p:sp>
        <p:nvSpPr>
          <p:cNvPr id="2" name="Titel 1"/>
          <p:cNvSpPr>
            <a:spLocks noGrp="1"/>
          </p:cNvSpPr>
          <p:nvPr>
            <p:ph type="title"/>
          </p:nvPr>
        </p:nvSpPr>
        <p:spPr>
          <a:xfrm>
            <a:off x="457200" y="1145120"/>
            <a:ext cx="8229600" cy="1138598"/>
          </a:xfrm>
        </p:spPr>
        <p:txBody>
          <a:bodyPr/>
          <a:lstStyle/>
          <a:p>
            <a:pPr algn="l"/>
            <a:r>
              <a:rPr lang="da-DK" dirty="0">
                <a:solidFill>
                  <a:srgbClr val="FFFFFF"/>
                </a:solidFill>
              </a:rPr>
              <a:t>Tak, fordi I lyttede!</a:t>
            </a:r>
            <a:br>
              <a:rPr lang="da-DK" dirty="0">
                <a:solidFill>
                  <a:srgbClr val="FFFFFF"/>
                </a:solidFill>
              </a:rPr>
            </a:br>
            <a:br>
              <a:rPr lang="da-DK" dirty="0">
                <a:solidFill>
                  <a:srgbClr val="FFFFFF"/>
                </a:solidFill>
              </a:rPr>
            </a:br>
            <a:r>
              <a:rPr lang="da-DK" dirty="0">
                <a:solidFill>
                  <a:srgbClr val="FFFFFF"/>
                </a:solidFill>
              </a:rPr>
              <a:t>Læs mere her:</a:t>
            </a:r>
            <a:br>
              <a:rPr lang="da-DK" dirty="0">
                <a:solidFill>
                  <a:srgbClr val="FFFFFF"/>
                </a:solidFill>
              </a:rPr>
            </a:br>
            <a:r>
              <a:rPr lang="da-DK" dirty="0">
                <a:solidFill>
                  <a:srgbClr val="FFFFFF"/>
                </a:solidFill>
                <a:hlinkClick r:id="rId3"/>
              </a:rPr>
              <a:t>www.dds.dk/samvaer-i-det-danske-spejderkorps</a:t>
            </a:r>
            <a:r>
              <a:rPr lang="da-DK" dirty="0">
                <a:solidFill>
                  <a:srgbClr val="FFFFFF"/>
                </a:solidFill>
              </a:rPr>
              <a:t> </a:t>
            </a:r>
          </a:p>
        </p:txBody>
      </p:sp>
      <p:pic>
        <p:nvPicPr>
          <p:cNvPr id="5" name="Billede 4" descr="JV-04417.jpg">
            <a:extLst>
              <a:ext uri="{FF2B5EF4-FFF2-40B4-BE49-F238E27FC236}">
                <a16:creationId xmlns:a16="http://schemas.microsoft.com/office/drawing/2014/main" id="{E3B6FF56-21C7-4807-B38F-BFA4DCCC3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7056" y="496391"/>
            <a:ext cx="3101830" cy="20753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6463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4F6101C-927C-4AA7-9611-CFC47980239C}"/>
              </a:ext>
            </a:extLst>
          </p:cNvPr>
          <p:cNvSpPr>
            <a:spLocks noGrp="1"/>
          </p:cNvSpPr>
          <p:nvPr>
            <p:ph type="title"/>
          </p:nvPr>
        </p:nvSpPr>
        <p:spPr/>
        <p:txBody>
          <a:bodyPr/>
          <a:lstStyle/>
          <a:p>
            <a:r>
              <a:rPr lang="da-DK" dirty="0"/>
              <a:t>Spørgsmål og kommentarer – åben dialog</a:t>
            </a:r>
          </a:p>
        </p:txBody>
      </p:sp>
      <p:pic>
        <p:nvPicPr>
          <p:cNvPr id="5" name="Billede 4" descr="dude.png">
            <a:extLst>
              <a:ext uri="{FF2B5EF4-FFF2-40B4-BE49-F238E27FC236}">
                <a16:creationId xmlns:a16="http://schemas.microsoft.com/office/drawing/2014/main" id="{22BDDC22-F2A8-48DC-BD20-160DCB18F1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9225" y="1282699"/>
            <a:ext cx="2087296" cy="2773355"/>
          </a:xfrm>
          <a:prstGeom prst="rect">
            <a:avLst/>
          </a:prstGeom>
        </p:spPr>
      </p:pic>
      <p:sp>
        <p:nvSpPr>
          <p:cNvPr id="7" name="Rektangel 6">
            <a:extLst>
              <a:ext uri="{FF2B5EF4-FFF2-40B4-BE49-F238E27FC236}">
                <a16:creationId xmlns:a16="http://schemas.microsoft.com/office/drawing/2014/main" id="{2B2C2CA4-E45B-40F6-ABFF-F614A3BD9F34}"/>
              </a:ext>
            </a:extLst>
          </p:cNvPr>
          <p:cNvSpPr/>
          <p:nvPr/>
        </p:nvSpPr>
        <p:spPr>
          <a:xfrm rot="20107640">
            <a:off x="4319362" y="1021999"/>
            <a:ext cx="1264093" cy="1569660"/>
          </a:xfrm>
          <a:prstGeom prst="rect">
            <a:avLst/>
          </a:prstGeom>
          <a:solidFill>
            <a:schemeClr val="bg1"/>
          </a:solidFill>
        </p:spPr>
        <p:txBody>
          <a:bodyPr wrap="square" lIns="91440" tIns="45720" rIns="91440" bIns="45720">
            <a:spAutoFit/>
          </a:bodyPr>
          <a:lstStyle/>
          <a:p>
            <a:pPr algn="ctr"/>
            <a:r>
              <a:rPr lang="da-DK" sz="9600" b="0" cap="none" spc="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a:t>
            </a:r>
          </a:p>
        </p:txBody>
      </p:sp>
      <p:sp>
        <p:nvSpPr>
          <p:cNvPr id="8" name="Taleboble: oval 7">
            <a:extLst>
              <a:ext uri="{FF2B5EF4-FFF2-40B4-BE49-F238E27FC236}">
                <a16:creationId xmlns:a16="http://schemas.microsoft.com/office/drawing/2014/main" id="{74E608D9-0541-48C2-B5FD-2B1D1FCD5FF8}"/>
              </a:ext>
            </a:extLst>
          </p:cNvPr>
          <p:cNvSpPr/>
          <p:nvPr/>
        </p:nvSpPr>
        <p:spPr>
          <a:xfrm>
            <a:off x="4367665" y="1180035"/>
            <a:ext cx="1139169" cy="1292421"/>
          </a:xfrm>
          <a:prstGeom prst="wedgeEllipseCallout">
            <a:avLst>
              <a:gd name="adj1" fmla="val -26650"/>
              <a:gd name="adj2" fmla="val 60139"/>
            </a:avLst>
          </a:prstGeom>
          <a:gradFill>
            <a:gsLst>
              <a:gs pos="100000">
                <a:schemeClr val="tx2">
                  <a:lumMod val="20000"/>
                  <a:lumOff val="80000"/>
                  <a:alpha val="0"/>
                </a:schemeClr>
              </a:gs>
              <a:gs pos="100000">
                <a:schemeClr val="accent1">
                  <a:tint val="50000"/>
                  <a:shade val="100000"/>
                  <a:satMod val="350000"/>
                </a:schemeClr>
              </a:gs>
            </a:gsLst>
          </a:gra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098119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p:cNvPicPr>
            <a:picLocks noChangeAspect="1"/>
          </p:cNvPicPr>
          <p:nvPr/>
        </p:nvPicPr>
        <p:blipFill rotWithShape="1">
          <a:blip r:embed="rId3"/>
          <a:srcRect b="15547"/>
          <a:stretch/>
        </p:blipFill>
        <p:spPr>
          <a:xfrm>
            <a:off x="0" y="-12"/>
            <a:ext cx="9144000" cy="5143512"/>
          </a:xfrm>
          <a:prstGeom prst="rect">
            <a:avLst/>
          </a:prstGeom>
        </p:spPr>
      </p:pic>
      <p:sp>
        <p:nvSpPr>
          <p:cNvPr id="11" name="Titel 1"/>
          <p:cNvSpPr txBox="1">
            <a:spLocks/>
          </p:cNvSpPr>
          <p:nvPr/>
        </p:nvSpPr>
        <p:spPr>
          <a:xfrm>
            <a:off x="183787" y="555009"/>
            <a:ext cx="8784001" cy="99570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a-DK" sz="3600" dirty="0">
                <a:solidFill>
                  <a:schemeClr val="bg1"/>
                </a:solidFill>
                <a:effectLst>
                  <a:outerShdw blurRad="63500" sx="102000" sy="102000" algn="ctr" rotWithShape="0">
                    <a:prstClr val="black">
                      <a:alpha val="40000"/>
                    </a:prstClr>
                  </a:outerShdw>
                </a:effectLst>
                <a:latin typeface="Alfa Slab One"/>
              </a:rPr>
              <a:t>Programmet for i aften</a:t>
            </a:r>
          </a:p>
        </p:txBody>
      </p:sp>
      <p:sp>
        <p:nvSpPr>
          <p:cNvPr id="12" name="Undertitel 2"/>
          <p:cNvSpPr txBox="1">
            <a:spLocks/>
          </p:cNvSpPr>
          <p:nvPr/>
        </p:nvSpPr>
        <p:spPr>
          <a:xfrm>
            <a:off x="174625" y="1540411"/>
            <a:ext cx="8784000" cy="1755239"/>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arenR"/>
            </a:pPr>
            <a:r>
              <a:rPr lang="da-DK" sz="2000" b="1" dirty="0">
                <a:solidFill>
                  <a:schemeClr val="bg1"/>
                </a:solidFill>
                <a:effectLst>
                  <a:outerShdw blurRad="63500" sx="102000" sy="102000" algn="ctr" rotWithShape="0">
                    <a:prstClr val="black">
                      <a:alpha val="40000"/>
                    </a:prstClr>
                  </a:outerShdw>
                </a:effectLst>
                <a:latin typeface="Alfa Slab One"/>
              </a:rPr>
              <a:t>Det gode samvær</a:t>
            </a:r>
          </a:p>
          <a:p>
            <a:pPr marL="457200" indent="-457200">
              <a:buFont typeface="+mj-lt"/>
              <a:buAutoNum type="arabicParenR"/>
            </a:pPr>
            <a:r>
              <a:rPr lang="da-DK" sz="2000" b="1" dirty="0">
                <a:solidFill>
                  <a:schemeClr val="bg1"/>
                </a:solidFill>
                <a:effectLst>
                  <a:outerShdw blurRad="63500" sx="102000" sy="102000" algn="ctr" rotWithShape="0">
                    <a:prstClr val="black">
                      <a:alpha val="40000"/>
                    </a:prstClr>
                  </a:outerShdw>
                </a:effectLst>
                <a:latin typeface="Alfa Slab One"/>
              </a:rPr>
              <a:t>Trivsel og tryghed</a:t>
            </a:r>
          </a:p>
          <a:p>
            <a:pPr marL="457200" indent="-457200">
              <a:buFont typeface="+mj-lt"/>
              <a:buAutoNum type="arabicParenR"/>
            </a:pPr>
            <a:r>
              <a:rPr lang="da-DK" sz="2000" b="1" dirty="0">
                <a:solidFill>
                  <a:schemeClr val="bg1"/>
                </a:solidFill>
                <a:effectLst>
                  <a:outerShdw blurRad="63500" sx="102000" sy="102000" algn="ctr" rotWithShape="0">
                    <a:prstClr val="black">
                      <a:alpha val="40000"/>
                    </a:prstClr>
                  </a:outerShdw>
                </a:effectLst>
                <a:latin typeface="Alfa Slab One"/>
              </a:rPr>
              <a:t>Dialogen som omdrejningspunkt</a:t>
            </a:r>
          </a:p>
          <a:p>
            <a:pPr marL="457200" indent="-457200">
              <a:buFont typeface="+mj-lt"/>
              <a:buAutoNum type="arabicParenR"/>
            </a:pPr>
            <a:r>
              <a:rPr lang="da-DK" sz="2000" b="1" dirty="0">
                <a:solidFill>
                  <a:schemeClr val="bg1"/>
                </a:solidFill>
                <a:effectLst>
                  <a:outerShdw blurRad="63500" sx="102000" sy="102000" algn="ctr" rotWithShape="0">
                    <a:prstClr val="black">
                      <a:alpha val="40000"/>
                    </a:prstClr>
                  </a:outerShdw>
                </a:effectLst>
                <a:latin typeface="Alfa Slab One"/>
              </a:rPr>
              <a:t>Samværspolitikken</a:t>
            </a:r>
          </a:p>
          <a:p>
            <a:pPr marL="457200" indent="-457200">
              <a:buFont typeface="+mj-lt"/>
              <a:buAutoNum type="arabicParenR"/>
            </a:pPr>
            <a:r>
              <a:rPr lang="da-DK" sz="2000" b="1" dirty="0">
                <a:solidFill>
                  <a:schemeClr val="bg1"/>
                </a:solidFill>
                <a:effectLst>
                  <a:outerShdw blurRad="63500" sx="102000" sy="102000" algn="ctr" rotWithShape="0">
                    <a:prstClr val="black">
                      <a:alpha val="40000"/>
                    </a:prstClr>
                  </a:outerShdw>
                </a:effectLst>
                <a:latin typeface="Alfa Slab One"/>
              </a:rPr>
              <a:t>Tryghedsvejledningen</a:t>
            </a:r>
          </a:p>
          <a:p>
            <a:pPr marL="457200" indent="-457200">
              <a:buFont typeface="+mj-lt"/>
              <a:buAutoNum type="arabicParenR"/>
            </a:pPr>
            <a:r>
              <a:rPr lang="da-DK" sz="2000" b="1" dirty="0">
                <a:solidFill>
                  <a:schemeClr val="bg1"/>
                </a:solidFill>
                <a:effectLst>
                  <a:outerShdw blurRad="63500" sx="102000" sy="102000" algn="ctr" rotWithShape="0">
                    <a:prstClr val="black">
                      <a:alpha val="40000"/>
                    </a:prstClr>
                  </a:outerShdw>
                </a:effectLst>
                <a:latin typeface="Alfa Slab One"/>
              </a:rPr>
              <a:t>Børneattester</a:t>
            </a:r>
          </a:p>
          <a:p>
            <a:pPr marL="457200" indent="-457200">
              <a:buFont typeface="+mj-lt"/>
              <a:buAutoNum type="arabicParenR"/>
            </a:pPr>
            <a:r>
              <a:rPr lang="da-DK" sz="2000" b="1" dirty="0">
                <a:solidFill>
                  <a:schemeClr val="bg1"/>
                </a:solidFill>
                <a:effectLst>
                  <a:outerShdw blurRad="63500" sx="102000" sy="102000" algn="ctr" rotWithShape="0">
                    <a:prstClr val="black">
                      <a:alpha val="40000"/>
                    </a:prstClr>
                  </a:outerShdw>
                </a:effectLst>
                <a:latin typeface="Alfa Slab One"/>
              </a:rPr>
              <a:t>Underretninger til kommunen</a:t>
            </a:r>
          </a:p>
          <a:p>
            <a:pPr marL="457200" indent="-457200">
              <a:buFont typeface="+mj-lt"/>
              <a:buAutoNum type="arabicParenR"/>
            </a:pPr>
            <a:r>
              <a:rPr lang="da-DK" sz="2000" b="1" dirty="0">
                <a:solidFill>
                  <a:schemeClr val="bg1"/>
                </a:solidFill>
                <a:effectLst>
                  <a:outerShdw blurRad="63500" sx="102000" sy="102000" algn="ctr" rotWithShape="0">
                    <a:prstClr val="black">
                      <a:alpha val="40000"/>
                    </a:prstClr>
                  </a:outerShdw>
                </a:effectLst>
                <a:latin typeface="Alfa Slab One"/>
              </a:rPr>
              <a:t>Spørgsmål og debat</a:t>
            </a:r>
          </a:p>
          <a:p>
            <a:pPr marL="457200" indent="-457200">
              <a:buFont typeface="+mj-lt"/>
              <a:buAutoNum type="arabicParenR"/>
            </a:pPr>
            <a:endParaRPr lang="da-DK" sz="2000" dirty="0">
              <a:solidFill>
                <a:schemeClr val="bg1"/>
              </a:solidFill>
              <a:effectLst>
                <a:outerShdw blurRad="63500" sx="102000" sy="102000" algn="ctr" rotWithShape="0">
                  <a:prstClr val="black">
                    <a:alpha val="40000"/>
                  </a:prstClr>
                </a:outerShdw>
              </a:effectLst>
              <a:latin typeface="Montserrat"/>
            </a:endParaRPr>
          </a:p>
        </p:txBody>
      </p:sp>
      <p:sp>
        <p:nvSpPr>
          <p:cNvPr id="13" name="Tekstfelt 12"/>
          <p:cNvSpPr txBox="1"/>
          <p:nvPr/>
        </p:nvSpPr>
        <p:spPr>
          <a:xfrm>
            <a:off x="-838200" y="1693333"/>
            <a:ext cx="184666" cy="369332"/>
          </a:xfrm>
          <a:prstGeom prst="rect">
            <a:avLst/>
          </a:prstGeom>
          <a:noFill/>
        </p:spPr>
        <p:txBody>
          <a:bodyPr wrap="none" rtlCol="0">
            <a:spAutoFit/>
          </a:bodyPr>
          <a:lstStyle/>
          <a:p>
            <a:endParaRPr lang="da-DK" dirty="0">
              <a:latin typeface="Montserrat"/>
            </a:endParaRPr>
          </a:p>
        </p:txBody>
      </p:sp>
      <p:pic>
        <p:nvPicPr>
          <p:cNvPr id="14" name="Billede 13"/>
          <p:cNvPicPr>
            <a:picLocks noChangeAspect="1"/>
          </p:cNvPicPr>
          <p:nvPr/>
        </p:nvPicPr>
        <p:blipFill>
          <a:blip r:embed="rId4"/>
          <a:stretch>
            <a:fillRect/>
          </a:stretch>
        </p:blipFill>
        <p:spPr>
          <a:xfrm>
            <a:off x="177437" y="4456322"/>
            <a:ext cx="1403713" cy="630238"/>
          </a:xfrm>
          <a:prstGeom prst="rect">
            <a:avLst/>
          </a:prstGeom>
        </p:spPr>
      </p:pic>
    </p:spTree>
    <p:extLst>
      <p:ext uri="{BB962C8B-B14F-4D97-AF65-F5344CB8AC3E}">
        <p14:creationId xmlns:p14="http://schemas.microsoft.com/office/powerpoint/2010/main" val="4124952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a:spLocks noGrp="1"/>
          </p:cNvSpPr>
          <p:nvPr>
            <p:ph type="title"/>
          </p:nvPr>
        </p:nvSpPr>
        <p:spPr>
          <a:xfrm>
            <a:off x="452565" y="531832"/>
            <a:ext cx="4561923" cy="345566"/>
          </a:xfrm>
        </p:spPr>
        <p:txBody>
          <a:bodyPr>
            <a:noAutofit/>
          </a:bodyPr>
          <a:lstStyle/>
          <a:p>
            <a:pPr algn="l"/>
            <a:r>
              <a:rPr lang="da-DK" sz="2800" dirty="0"/>
              <a:t>Hvad er det gode samvær?</a:t>
            </a:r>
          </a:p>
        </p:txBody>
      </p:sp>
      <p:pic>
        <p:nvPicPr>
          <p:cNvPr id="50" name="Billede 49" descr="kug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71" y="1261749"/>
            <a:ext cx="369416" cy="373453"/>
          </a:xfrm>
          <a:prstGeom prst="rect">
            <a:avLst/>
          </a:prstGeom>
        </p:spPr>
      </p:pic>
      <p:sp>
        <p:nvSpPr>
          <p:cNvPr id="8" name="Tekstfelt 7"/>
          <p:cNvSpPr txBox="1"/>
          <p:nvPr/>
        </p:nvSpPr>
        <p:spPr>
          <a:xfrm>
            <a:off x="429160" y="1309976"/>
            <a:ext cx="244221" cy="276999"/>
          </a:xfrm>
          <a:prstGeom prst="rect">
            <a:avLst/>
          </a:prstGeom>
          <a:noFill/>
        </p:spPr>
        <p:txBody>
          <a:bodyPr wrap="none" rtlCol="0">
            <a:spAutoFit/>
          </a:bodyPr>
          <a:lstStyle/>
          <a:p>
            <a:r>
              <a:rPr lang="da-DK" sz="1200" dirty="0">
                <a:solidFill>
                  <a:srgbClr val="FFFFFF"/>
                </a:solidFill>
                <a:latin typeface="Montserrat"/>
                <a:cs typeface="Montserrat"/>
              </a:rPr>
              <a:t>1</a:t>
            </a:r>
          </a:p>
        </p:txBody>
      </p:sp>
      <p:pic>
        <p:nvPicPr>
          <p:cNvPr id="52" name="Billede 51" descr="kug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71" y="1736899"/>
            <a:ext cx="369416" cy="373453"/>
          </a:xfrm>
          <a:prstGeom prst="rect">
            <a:avLst/>
          </a:prstGeom>
        </p:spPr>
      </p:pic>
      <p:sp>
        <p:nvSpPr>
          <p:cNvPr id="53" name="Tekstfelt 52"/>
          <p:cNvSpPr txBox="1"/>
          <p:nvPr/>
        </p:nvSpPr>
        <p:spPr>
          <a:xfrm>
            <a:off x="416948" y="1785126"/>
            <a:ext cx="287258" cy="276999"/>
          </a:xfrm>
          <a:prstGeom prst="rect">
            <a:avLst/>
          </a:prstGeom>
          <a:noFill/>
        </p:spPr>
        <p:txBody>
          <a:bodyPr wrap="none" rtlCol="0">
            <a:spAutoFit/>
          </a:bodyPr>
          <a:lstStyle/>
          <a:p>
            <a:r>
              <a:rPr lang="da-DK" sz="1200" dirty="0">
                <a:solidFill>
                  <a:srgbClr val="FFFFFF"/>
                </a:solidFill>
                <a:latin typeface="Montserrat"/>
                <a:cs typeface="Montserrat"/>
              </a:rPr>
              <a:t>2</a:t>
            </a:r>
          </a:p>
        </p:txBody>
      </p:sp>
      <p:pic>
        <p:nvPicPr>
          <p:cNvPr id="54" name="Billede 53" descr="kug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71" y="2237966"/>
            <a:ext cx="369416" cy="373453"/>
          </a:xfrm>
          <a:prstGeom prst="rect">
            <a:avLst/>
          </a:prstGeom>
        </p:spPr>
      </p:pic>
      <p:sp>
        <p:nvSpPr>
          <p:cNvPr id="55" name="Tekstfelt 54"/>
          <p:cNvSpPr txBox="1"/>
          <p:nvPr/>
        </p:nvSpPr>
        <p:spPr>
          <a:xfrm>
            <a:off x="416948" y="2286193"/>
            <a:ext cx="274434" cy="276999"/>
          </a:xfrm>
          <a:prstGeom prst="rect">
            <a:avLst/>
          </a:prstGeom>
          <a:noFill/>
        </p:spPr>
        <p:txBody>
          <a:bodyPr wrap="none" rtlCol="0">
            <a:spAutoFit/>
          </a:bodyPr>
          <a:lstStyle/>
          <a:p>
            <a:r>
              <a:rPr lang="da-DK" sz="1200" dirty="0">
                <a:solidFill>
                  <a:srgbClr val="FFFFFF"/>
                </a:solidFill>
                <a:latin typeface="Montserrat"/>
                <a:cs typeface="Montserrat"/>
              </a:rPr>
              <a:t>3</a:t>
            </a:r>
          </a:p>
        </p:txBody>
      </p:sp>
      <p:pic>
        <p:nvPicPr>
          <p:cNvPr id="56" name="Billede 55" descr="kug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71" y="2713117"/>
            <a:ext cx="369416" cy="373453"/>
          </a:xfrm>
          <a:prstGeom prst="rect">
            <a:avLst/>
          </a:prstGeom>
        </p:spPr>
      </p:pic>
      <p:sp>
        <p:nvSpPr>
          <p:cNvPr id="57" name="Tekstfelt 56"/>
          <p:cNvSpPr txBox="1"/>
          <p:nvPr/>
        </p:nvSpPr>
        <p:spPr>
          <a:xfrm>
            <a:off x="416948" y="2769295"/>
            <a:ext cx="287258" cy="276999"/>
          </a:xfrm>
          <a:prstGeom prst="rect">
            <a:avLst/>
          </a:prstGeom>
          <a:noFill/>
        </p:spPr>
        <p:txBody>
          <a:bodyPr wrap="none" rtlCol="0">
            <a:spAutoFit/>
          </a:bodyPr>
          <a:lstStyle/>
          <a:p>
            <a:r>
              <a:rPr lang="da-DK" sz="1200" dirty="0">
                <a:solidFill>
                  <a:srgbClr val="FFFFFF"/>
                </a:solidFill>
                <a:latin typeface="Montserrat"/>
                <a:cs typeface="Montserrat"/>
              </a:rPr>
              <a:t>4</a:t>
            </a:r>
          </a:p>
        </p:txBody>
      </p:sp>
      <p:sp>
        <p:nvSpPr>
          <p:cNvPr id="9" name="Rektangel 8"/>
          <p:cNvSpPr/>
          <p:nvPr/>
        </p:nvSpPr>
        <p:spPr>
          <a:xfrm>
            <a:off x="732987" y="1125920"/>
            <a:ext cx="4572000" cy="742383"/>
          </a:xfrm>
          <a:prstGeom prst="rect">
            <a:avLst/>
          </a:prstGeom>
        </p:spPr>
        <p:txBody>
          <a:bodyPr>
            <a:spAutoFit/>
          </a:bodyPr>
          <a:lstStyle/>
          <a:p>
            <a:pPr>
              <a:lnSpc>
                <a:spcPct val="120000"/>
              </a:lnSpc>
            </a:pPr>
            <a:endParaRPr lang="en-GB" baseline="30000" dirty="0">
              <a:latin typeface="Montserrat"/>
              <a:cs typeface="Montserrat"/>
            </a:endParaRPr>
          </a:p>
          <a:p>
            <a:pPr>
              <a:lnSpc>
                <a:spcPct val="120000"/>
              </a:lnSpc>
            </a:pPr>
            <a:r>
              <a:rPr lang="en-GB" baseline="30000" dirty="0" err="1">
                <a:latin typeface="Montserrat Black"/>
                <a:cs typeface="Montserrat Black"/>
              </a:rPr>
              <a:t>En</a:t>
            </a:r>
            <a:r>
              <a:rPr lang="en-GB" baseline="30000" dirty="0">
                <a:latin typeface="Montserrat Black"/>
                <a:cs typeface="Montserrat Black"/>
              </a:rPr>
              <a:t> god kultur er </a:t>
            </a:r>
            <a:r>
              <a:rPr lang="en-GB" baseline="30000" dirty="0" err="1">
                <a:latin typeface="Montserrat Black"/>
                <a:cs typeface="Montserrat Black"/>
              </a:rPr>
              <a:t>funderet</a:t>
            </a:r>
            <a:r>
              <a:rPr lang="en-GB" baseline="30000" dirty="0">
                <a:latin typeface="Montserrat Black"/>
                <a:cs typeface="Montserrat Black"/>
              </a:rPr>
              <a:t> </a:t>
            </a:r>
            <a:r>
              <a:rPr lang="en-GB" baseline="30000" dirty="0" err="1">
                <a:latin typeface="Montserrat Black"/>
                <a:cs typeface="Montserrat Black"/>
              </a:rPr>
              <a:t>i</a:t>
            </a:r>
            <a:r>
              <a:rPr lang="en-GB" baseline="30000" dirty="0">
                <a:latin typeface="Montserrat Black"/>
                <a:cs typeface="Montserrat Black"/>
              </a:rPr>
              <a:t> </a:t>
            </a:r>
            <a:r>
              <a:rPr lang="en-GB" baseline="30000" dirty="0" err="1">
                <a:latin typeface="Montserrat Black"/>
                <a:cs typeface="Montserrat Black"/>
              </a:rPr>
              <a:t>tillid</a:t>
            </a:r>
            <a:r>
              <a:rPr lang="en-GB" baseline="30000" dirty="0">
                <a:latin typeface="Montserrat Black"/>
                <a:cs typeface="Montserrat Black"/>
              </a:rPr>
              <a:t>, </a:t>
            </a:r>
            <a:r>
              <a:rPr lang="en-GB" baseline="30000" dirty="0" err="1">
                <a:latin typeface="Montserrat Black"/>
                <a:cs typeface="Montserrat Black"/>
              </a:rPr>
              <a:t>gennemsigtighed</a:t>
            </a:r>
            <a:r>
              <a:rPr lang="en-GB" baseline="30000" dirty="0">
                <a:latin typeface="Montserrat Black"/>
                <a:cs typeface="Montserrat Black"/>
              </a:rPr>
              <a:t>, </a:t>
            </a:r>
            <a:r>
              <a:rPr lang="en-GB" baseline="30000" dirty="0" err="1">
                <a:latin typeface="Montserrat Black"/>
                <a:cs typeface="Montserrat Black"/>
              </a:rPr>
              <a:t>integritet</a:t>
            </a:r>
            <a:r>
              <a:rPr lang="en-GB" baseline="30000" dirty="0">
                <a:latin typeface="Montserrat Black"/>
                <a:cs typeface="Montserrat Black"/>
              </a:rPr>
              <a:t> og </a:t>
            </a:r>
            <a:r>
              <a:rPr lang="en-GB" baseline="30000" dirty="0" err="1">
                <a:latin typeface="Montserrat Black"/>
                <a:cs typeface="Montserrat Black"/>
              </a:rPr>
              <a:t>gensidig</a:t>
            </a:r>
            <a:r>
              <a:rPr lang="en-GB" baseline="30000" dirty="0">
                <a:latin typeface="Montserrat Black"/>
                <a:cs typeface="Montserrat Black"/>
              </a:rPr>
              <a:t> </a:t>
            </a:r>
            <a:r>
              <a:rPr lang="en-GB" baseline="30000" dirty="0" err="1">
                <a:latin typeface="Montserrat Black"/>
                <a:cs typeface="Montserrat Black"/>
              </a:rPr>
              <a:t>respekt</a:t>
            </a:r>
            <a:endParaRPr lang="en-GB" baseline="30000" dirty="0">
              <a:latin typeface="Montserrat Black"/>
              <a:cs typeface="Montserrat Black"/>
            </a:endParaRPr>
          </a:p>
        </p:txBody>
      </p:sp>
      <p:sp>
        <p:nvSpPr>
          <p:cNvPr id="62" name="Rektangel 61"/>
          <p:cNvSpPr/>
          <p:nvPr/>
        </p:nvSpPr>
        <p:spPr>
          <a:xfrm>
            <a:off x="732987" y="1615729"/>
            <a:ext cx="4572000" cy="529376"/>
          </a:xfrm>
          <a:prstGeom prst="rect">
            <a:avLst/>
          </a:prstGeom>
        </p:spPr>
        <p:txBody>
          <a:bodyPr>
            <a:spAutoFit/>
          </a:bodyPr>
          <a:lstStyle/>
          <a:p>
            <a:pPr>
              <a:lnSpc>
                <a:spcPct val="120000"/>
              </a:lnSpc>
            </a:pPr>
            <a:endParaRPr lang="en-GB" baseline="30000" dirty="0">
              <a:latin typeface="Montserrat"/>
              <a:cs typeface="Montserrat"/>
            </a:endParaRPr>
          </a:p>
          <a:p>
            <a:pPr>
              <a:lnSpc>
                <a:spcPct val="120000"/>
              </a:lnSpc>
            </a:pPr>
            <a:r>
              <a:rPr lang="en-GB" baseline="30000" dirty="0" err="1">
                <a:latin typeface="Montserrat Black"/>
                <a:cs typeface="Montserrat Black"/>
              </a:rPr>
              <a:t>Som</a:t>
            </a:r>
            <a:r>
              <a:rPr lang="en-GB" baseline="30000" dirty="0">
                <a:latin typeface="Montserrat Black"/>
                <a:cs typeface="Montserrat Black"/>
              </a:rPr>
              <a:t> </a:t>
            </a:r>
            <a:r>
              <a:rPr lang="en-GB" baseline="30000" dirty="0" err="1">
                <a:latin typeface="Montserrat Black"/>
                <a:cs typeface="Montserrat Black"/>
              </a:rPr>
              <a:t>leder</a:t>
            </a:r>
            <a:r>
              <a:rPr lang="en-GB" baseline="30000" dirty="0">
                <a:latin typeface="Montserrat Black"/>
                <a:cs typeface="Montserrat Black"/>
              </a:rPr>
              <a:t> er man </a:t>
            </a:r>
            <a:r>
              <a:rPr lang="en-GB" baseline="30000" dirty="0" err="1">
                <a:latin typeface="Montserrat Black"/>
                <a:cs typeface="Montserrat Black"/>
              </a:rPr>
              <a:t>rollemodel</a:t>
            </a:r>
            <a:r>
              <a:rPr lang="en-GB" baseline="30000" dirty="0">
                <a:latin typeface="Montserrat Black"/>
                <a:cs typeface="Montserrat Black"/>
              </a:rPr>
              <a:t> for </a:t>
            </a:r>
            <a:r>
              <a:rPr lang="en-GB" baseline="30000" dirty="0" err="1">
                <a:latin typeface="Montserrat Black"/>
                <a:cs typeface="Montserrat Black"/>
              </a:rPr>
              <a:t>børn</a:t>
            </a:r>
            <a:r>
              <a:rPr lang="en-GB" baseline="30000" dirty="0">
                <a:latin typeface="Montserrat Black"/>
                <a:cs typeface="Montserrat Black"/>
              </a:rPr>
              <a:t>, </a:t>
            </a:r>
            <a:r>
              <a:rPr lang="en-GB" baseline="30000" dirty="0" err="1">
                <a:latin typeface="Montserrat Black"/>
                <a:cs typeface="Montserrat Black"/>
              </a:rPr>
              <a:t>unge</a:t>
            </a:r>
            <a:r>
              <a:rPr lang="en-GB" baseline="30000" dirty="0">
                <a:latin typeface="Montserrat Black"/>
                <a:cs typeface="Montserrat Black"/>
              </a:rPr>
              <a:t> og </a:t>
            </a:r>
            <a:r>
              <a:rPr lang="en-GB" baseline="30000" dirty="0" err="1">
                <a:latin typeface="Montserrat Black"/>
                <a:cs typeface="Montserrat Black"/>
              </a:rPr>
              <a:t>andre</a:t>
            </a:r>
            <a:r>
              <a:rPr lang="en-GB" baseline="30000" dirty="0">
                <a:latin typeface="Montserrat Black"/>
                <a:cs typeface="Montserrat Black"/>
              </a:rPr>
              <a:t> </a:t>
            </a:r>
            <a:r>
              <a:rPr lang="en-GB" baseline="30000" dirty="0" err="1">
                <a:latin typeface="Montserrat Black"/>
                <a:cs typeface="Montserrat Black"/>
              </a:rPr>
              <a:t>voksne</a:t>
            </a:r>
            <a:endParaRPr lang="en-GB" baseline="30000" dirty="0">
              <a:latin typeface="Montserrat Black"/>
              <a:cs typeface="Montserrat Black"/>
            </a:endParaRPr>
          </a:p>
        </p:txBody>
      </p:sp>
      <p:sp>
        <p:nvSpPr>
          <p:cNvPr id="63" name="Rektangel 62"/>
          <p:cNvSpPr/>
          <p:nvPr/>
        </p:nvSpPr>
        <p:spPr>
          <a:xfrm>
            <a:off x="732987" y="2095684"/>
            <a:ext cx="4572000" cy="520784"/>
          </a:xfrm>
          <a:prstGeom prst="rect">
            <a:avLst/>
          </a:prstGeom>
        </p:spPr>
        <p:txBody>
          <a:bodyPr>
            <a:spAutoFit/>
          </a:bodyPr>
          <a:lstStyle/>
          <a:p>
            <a:pPr>
              <a:lnSpc>
                <a:spcPct val="120000"/>
              </a:lnSpc>
            </a:pPr>
            <a:endParaRPr lang="en-GB" baseline="30000" dirty="0">
              <a:latin typeface="Montserrat"/>
              <a:cs typeface="Montserrat"/>
            </a:endParaRPr>
          </a:p>
          <a:p>
            <a:pPr>
              <a:lnSpc>
                <a:spcPct val="120000"/>
              </a:lnSpc>
            </a:pPr>
            <a:r>
              <a:rPr lang="en-GB" baseline="30000" dirty="0" err="1">
                <a:latin typeface="Montserrat Black"/>
                <a:cs typeface="Montserrat Black"/>
              </a:rPr>
              <a:t>Bevidsthed</a:t>
            </a:r>
            <a:r>
              <a:rPr lang="en-GB" baseline="30000" dirty="0">
                <a:latin typeface="Montserrat Black"/>
                <a:cs typeface="Montserrat Black"/>
              </a:rPr>
              <a:t> om </a:t>
            </a:r>
            <a:r>
              <a:rPr lang="en-GB" baseline="30000" dirty="0" err="1">
                <a:latin typeface="Montserrat Black"/>
                <a:cs typeface="Montserrat Black"/>
              </a:rPr>
              <a:t>egne</a:t>
            </a:r>
            <a:r>
              <a:rPr lang="en-GB" baseline="30000" dirty="0">
                <a:latin typeface="Montserrat Black"/>
                <a:cs typeface="Montserrat Black"/>
              </a:rPr>
              <a:t> og </a:t>
            </a:r>
            <a:r>
              <a:rPr lang="en-GB" baseline="30000" dirty="0" err="1">
                <a:latin typeface="Montserrat Black"/>
                <a:cs typeface="Montserrat Black"/>
              </a:rPr>
              <a:t>andres</a:t>
            </a:r>
            <a:r>
              <a:rPr lang="en-GB" baseline="30000" dirty="0">
                <a:latin typeface="Montserrat Black"/>
                <a:cs typeface="Montserrat Black"/>
              </a:rPr>
              <a:t> </a:t>
            </a:r>
            <a:r>
              <a:rPr lang="en-GB" baseline="30000" dirty="0" err="1">
                <a:latin typeface="Montserrat Black"/>
                <a:cs typeface="Montserrat Black"/>
              </a:rPr>
              <a:t>grænser</a:t>
            </a:r>
            <a:endParaRPr lang="en-GB" baseline="30000" dirty="0">
              <a:latin typeface="Montserrat Black"/>
              <a:cs typeface="Montserrat Black"/>
            </a:endParaRPr>
          </a:p>
        </p:txBody>
      </p:sp>
      <p:sp>
        <p:nvSpPr>
          <p:cNvPr id="64" name="Rektangel 63"/>
          <p:cNvSpPr/>
          <p:nvPr/>
        </p:nvSpPr>
        <p:spPr>
          <a:xfrm>
            <a:off x="732987" y="2571143"/>
            <a:ext cx="4572000" cy="742383"/>
          </a:xfrm>
          <a:prstGeom prst="rect">
            <a:avLst/>
          </a:prstGeom>
        </p:spPr>
        <p:txBody>
          <a:bodyPr>
            <a:spAutoFit/>
          </a:bodyPr>
          <a:lstStyle/>
          <a:p>
            <a:pPr>
              <a:lnSpc>
                <a:spcPct val="120000"/>
              </a:lnSpc>
            </a:pPr>
            <a:endParaRPr lang="en-GB" baseline="30000" dirty="0">
              <a:latin typeface="Montserrat"/>
              <a:cs typeface="Montserrat"/>
            </a:endParaRPr>
          </a:p>
          <a:p>
            <a:pPr>
              <a:lnSpc>
                <a:spcPct val="120000"/>
              </a:lnSpc>
            </a:pPr>
            <a:r>
              <a:rPr lang="en-GB" baseline="30000" dirty="0">
                <a:latin typeface="Montserrat Black"/>
                <a:cs typeface="Montserrat Black"/>
              </a:rPr>
              <a:t>Det er </a:t>
            </a:r>
            <a:r>
              <a:rPr lang="en-GB" baseline="30000" dirty="0" err="1">
                <a:latin typeface="Montserrat Black"/>
                <a:cs typeface="Montserrat Black"/>
              </a:rPr>
              <a:t>langt</a:t>
            </a:r>
            <a:r>
              <a:rPr lang="en-GB" baseline="30000" dirty="0">
                <a:latin typeface="Montserrat Black"/>
                <a:cs typeface="Montserrat Black"/>
              </a:rPr>
              <a:t> </a:t>
            </a:r>
            <a:r>
              <a:rPr lang="en-GB" baseline="30000" dirty="0" err="1">
                <a:latin typeface="Montserrat Black"/>
                <a:cs typeface="Montserrat Black"/>
              </a:rPr>
              <a:t>mindre</a:t>
            </a:r>
            <a:r>
              <a:rPr lang="en-GB" baseline="30000" dirty="0">
                <a:latin typeface="Montserrat Black"/>
                <a:cs typeface="Montserrat Black"/>
              </a:rPr>
              <a:t> </a:t>
            </a:r>
            <a:r>
              <a:rPr lang="en-GB" baseline="30000" dirty="0" err="1">
                <a:latin typeface="Montserrat Black"/>
                <a:cs typeface="Montserrat Black"/>
              </a:rPr>
              <a:t>kompliceret</a:t>
            </a:r>
            <a:r>
              <a:rPr lang="en-GB" baseline="30000" dirty="0">
                <a:latin typeface="Montserrat Black"/>
                <a:cs typeface="Montserrat Black"/>
              </a:rPr>
              <a:t> at tale om de </a:t>
            </a:r>
            <a:r>
              <a:rPr lang="en-GB" baseline="30000" dirty="0" err="1">
                <a:latin typeface="Montserrat Black"/>
                <a:cs typeface="Montserrat Black"/>
              </a:rPr>
              <a:t>svære</a:t>
            </a:r>
            <a:r>
              <a:rPr lang="en-GB" baseline="30000" dirty="0">
                <a:latin typeface="Montserrat Black"/>
                <a:cs typeface="Montserrat Black"/>
              </a:rPr>
              <a:t> ting </a:t>
            </a:r>
            <a:r>
              <a:rPr lang="en-GB" baseline="30000" dirty="0" err="1">
                <a:latin typeface="Montserrat Black"/>
                <a:cs typeface="Montserrat Black"/>
              </a:rPr>
              <a:t>før</a:t>
            </a:r>
            <a:r>
              <a:rPr lang="en-GB" baseline="30000" dirty="0">
                <a:latin typeface="Montserrat Black"/>
                <a:cs typeface="Montserrat Black"/>
              </a:rPr>
              <a:t> de </a:t>
            </a:r>
            <a:r>
              <a:rPr lang="en-GB" baseline="30000" dirty="0" err="1">
                <a:latin typeface="Montserrat Black"/>
                <a:cs typeface="Montserrat Black"/>
              </a:rPr>
              <a:t>eventuelt</a:t>
            </a:r>
            <a:r>
              <a:rPr lang="en-GB" baseline="30000" dirty="0">
                <a:latin typeface="Montserrat Black"/>
                <a:cs typeface="Montserrat Black"/>
              </a:rPr>
              <a:t> </a:t>
            </a:r>
            <a:r>
              <a:rPr lang="en-GB" baseline="30000" dirty="0" err="1">
                <a:latin typeface="Montserrat Black"/>
                <a:cs typeface="Montserrat Black"/>
              </a:rPr>
              <a:t>sker</a:t>
            </a:r>
            <a:r>
              <a:rPr lang="en-GB" baseline="30000" dirty="0">
                <a:latin typeface="Montserrat Black"/>
                <a:cs typeface="Montserrat Black"/>
              </a:rPr>
              <a:t>, end </a:t>
            </a:r>
            <a:r>
              <a:rPr lang="en-GB" baseline="30000" dirty="0" err="1">
                <a:latin typeface="Montserrat Black"/>
                <a:cs typeface="Montserrat Black"/>
              </a:rPr>
              <a:t>når</a:t>
            </a:r>
            <a:r>
              <a:rPr lang="en-GB" baseline="30000" dirty="0">
                <a:latin typeface="Montserrat Black"/>
                <a:cs typeface="Montserrat Black"/>
              </a:rPr>
              <a:t> de er </a:t>
            </a:r>
            <a:r>
              <a:rPr lang="en-GB" baseline="30000" dirty="0" err="1">
                <a:latin typeface="Montserrat Black"/>
                <a:cs typeface="Montserrat Black"/>
              </a:rPr>
              <a:t>sket</a:t>
            </a:r>
            <a:endParaRPr lang="en-GB" baseline="30000" dirty="0">
              <a:latin typeface="Montserrat Black"/>
              <a:cs typeface="Montserrat Black"/>
            </a:endParaRPr>
          </a:p>
        </p:txBody>
      </p:sp>
      <p:pic>
        <p:nvPicPr>
          <p:cNvPr id="67" name="Billede 66" descr="ven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1988" y="2618797"/>
            <a:ext cx="2340685" cy="2388453"/>
          </a:xfrm>
          <a:prstGeom prst="rect">
            <a:avLst/>
          </a:prstGeom>
        </p:spPr>
      </p:pic>
      <p:pic>
        <p:nvPicPr>
          <p:cNvPr id="16" name="Billede 15" descr="JV - 20140517-07353.jpg">
            <a:extLst>
              <a:ext uri="{FF2B5EF4-FFF2-40B4-BE49-F238E27FC236}">
                <a16:creationId xmlns:a16="http://schemas.microsoft.com/office/drawing/2014/main" id="{DEB3DB4E-7BCB-4C84-89F0-D9F4EE858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2656" y="322775"/>
            <a:ext cx="2579111" cy="1864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8439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4DB036-BEC5-47A4-A679-3DA0E9D58FFD}"/>
              </a:ext>
            </a:extLst>
          </p:cNvPr>
          <p:cNvSpPr>
            <a:spLocks noGrp="1"/>
          </p:cNvSpPr>
          <p:nvPr>
            <p:ph type="title" idx="4294967295"/>
          </p:nvPr>
        </p:nvSpPr>
        <p:spPr>
          <a:xfrm>
            <a:off x="2233529" y="360363"/>
            <a:ext cx="4562475" cy="4161296"/>
          </a:xfrm>
          <a:prstGeom prst="rect">
            <a:avLst/>
          </a:prstGeom>
        </p:spPr>
        <p:txBody>
          <a:bodyPr/>
          <a:lstStyle/>
          <a:p>
            <a:pPr algn="l"/>
            <a:r>
              <a:rPr lang="da-DK" dirty="0"/>
              <a:t>Trivsel og tryghed</a:t>
            </a:r>
            <a:br>
              <a:rPr lang="da-DK" dirty="0"/>
            </a:br>
            <a:br>
              <a:rPr lang="da-DK" sz="1600" dirty="0"/>
            </a:br>
            <a:r>
              <a:rPr lang="da-DK" sz="1600" dirty="0"/>
              <a:t>Oplevelsen af at handlinger og tale følger værdier og aftaler</a:t>
            </a:r>
            <a:br>
              <a:rPr lang="da-DK" sz="1600" dirty="0"/>
            </a:br>
            <a:br>
              <a:rPr lang="da-DK" sz="1600" dirty="0"/>
            </a:br>
            <a:r>
              <a:rPr lang="da-DK" sz="1600" dirty="0"/>
              <a:t>Erfaringer med at blive taget alvorligt, når eller hvis man oplever grænseoverskridende adfærd</a:t>
            </a:r>
            <a:br>
              <a:rPr lang="da-DK" sz="1600" dirty="0"/>
            </a:br>
            <a:br>
              <a:rPr lang="da-DK" sz="1600" dirty="0"/>
            </a:br>
            <a:r>
              <a:rPr lang="da-DK" sz="1600" dirty="0"/>
              <a:t>Modet til at sige fra hvis egne eller andres grænser overskrides eller udfordres</a:t>
            </a:r>
            <a:br>
              <a:rPr lang="da-DK" sz="1600" dirty="0"/>
            </a:br>
            <a:br>
              <a:rPr lang="da-DK" sz="1600" dirty="0"/>
            </a:br>
            <a:r>
              <a:rPr lang="da-DK" sz="1600" dirty="0"/>
              <a:t>Det fælles referencepunkt så barrieren for at sige fra er så lav som mulig</a:t>
            </a:r>
            <a:br>
              <a:rPr lang="da-DK" sz="1600" dirty="0"/>
            </a:br>
            <a:br>
              <a:rPr lang="da-DK" sz="1600" dirty="0"/>
            </a:br>
            <a:r>
              <a:rPr lang="da-DK" sz="1600" dirty="0"/>
              <a:t>Tryghed som fundament så fokus kan være på det gode spejderarbejde</a:t>
            </a:r>
            <a:br>
              <a:rPr lang="da-DK" sz="1600" dirty="0"/>
            </a:br>
            <a:br>
              <a:rPr lang="da-DK" sz="1600" dirty="0"/>
            </a:br>
            <a:br>
              <a:rPr lang="da-DK" sz="1600" dirty="0"/>
            </a:br>
            <a:br>
              <a:rPr lang="da-DK" sz="1600" dirty="0"/>
            </a:br>
            <a:br>
              <a:rPr lang="da-DK" sz="1600" dirty="0"/>
            </a:br>
            <a:endParaRPr lang="da-DK" sz="1600" dirty="0"/>
          </a:p>
        </p:txBody>
      </p:sp>
      <p:pic>
        <p:nvPicPr>
          <p:cNvPr id="3" name="Billede 2" descr="økse.png">
            <a:extLst>
              <a:ext uri="{FF2B5EF4-FFF2-40B4-BE49-F238E27FC236}">
                <a16:creationId xmlns:a16="http://schemas.microsoft.com/office/drawing/2014/main" id="{F5CD60F7-432A-481E-855D-1AE05B458F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85" y="205979"/>
            <a:ext cx="1668546" cy="1511436"/>
          </a:xfrm>
          <a:prstGeom prst="rect">
            <a:avLst/>
          </a:prstGeom>
        </p:spPr>
      </p:pic>
      <p:pic>
        <p:nvPicPr>
          <p:cNvPr id="4" name="Billede 3" descr="fisk.png">
            <a:extLst>
              <a:ext uri="{FF2B5EF4-FFF2-40B4-BE49-F238E27FC236}">
                <a16:creationId xmlns:a16="http://schemas.microsoft.com/office/drawing/2014/main" id="{9486160B-D026-45B7-BAE2-918EAAAD27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841" y="2709053"/>
            <a:ext cx="1707726" cy="1812606"/>
          </a:xfrm>
          <a:prstGeom prst="rect">
            <a:avLst/>
          </a:prstGeom>
        </p:spPr>
      </p:pic>
    </p:spTree>
    <p:extLst>
      <p:ext uri="{BB962C8B-B14F-4D97-AF65-F5344CB8AC3E}">
        <p14:creationId xmlns:p14="http://schemas.microsoft.com/office/powerpoint/2010/main" val="2515246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5ABA26-4066-49EE-8BF8-67CD31190846}"/>
              </a:ext>
            </a:extLst>
          </p:cNvPr>
          <p:cNvSpPr>
            <a:spLocks noGrp="1"/>
          </p:cNvSpPr>
          <p:nvPr>
            <p:ph type="title"/>
          </p:nvPr>
        </p:nvSpPr>
        <p:spPr/>
        <p:txBody>
          <a:bodyPr/>
          <a:lstStyle/>
          <a:p>
            <a:pPr algn="l"/>
            <a:r>
              <a:rPr lang="da-DK" b="1" dirty="0"/>
              <a:t>Dialog er i sig selv forebyggende</a:t>
            </a:r>
            <a:br>
              <a:rPr lang="da-DK" b="1" dirty="0"/>
            </a:br>
            <a:br>
              <a:rPr lang="da-DK" dirty="0"/>
            </a:br>
            <a:br>
              <a:rPr lang="da-DK" dirty="0"/>
            </a:br>
            <a:endParaRPr lang="da-DK" i="1" dirty="0"/>
          </a:p>
        </p:txBody>
      </p:sp>
      <p:pic>
        <p:nvPicPr>
          <p:cNvPr id="3074" name="Picture 2">
            <a:extLst>
              <a:ext uri="{FF2B5EF4-FFF2-40B4-BE49-F238E27FC236}">
                <a16:creationId xmlns:a16="http://schemas.microsoft.com/office/drawing/2014/main" id="{DFF10287-45AF-4BAE-A9D9-72D7FD1B9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19755"/>
            <a:ext cx="6188103" cy="3480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105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9A2D359-8703-45DC-BECC-DF11231CD2E9}"/>
              </a:ext>
            </a:extLst>
          </p:cNvPr>
          <p:cNvSpPr>
            <a:spLocks noGrp="1"/>
          </p:cNvSpPr>
          <p:nvPr>
            <p:ph type="title"/>
          </p:nvPr>
        </p:nvSpPr>
        <p:spPr>
          <a:xfrm>
            <a:off x="255588" y="360380"/>
            <a:ext cx="5889793" cy="909619"/>
          </a:xfrm>
        </p:spPr>
        <p:txBody>
          <a:bodyPr/>
          <a:lstStyle/>
          <a:p>
            <a:r>
              <a:rPr lang="da-DK" dirty="0"/>
              <a:t>Den gode dialog – 4 principper</a:t>
            </a:r>
          </a:p>
        </p:txBody>
      </p:sp>
      <p:sp>
        <p:nvSpPr>
          <p:cNvPr id="4" name="Pladsholder til indhold 3">
            <a:extLst>
              <a:ext uri="{FF2B5EF4-FFF2-40B4-BE49-F238E27FC236}">
                <a16:creationId xmlns:a16="http://schemas.microsoft.com/office/drawing/2014/main" id="{64D7A43C-6B45-4710-BA6A-E562CD93DC9E}"/>
              </a:ext>
            </a:extLst>
          </p:cNvPr>
          <p:cNvSpPr>
            <a:spLocks noGrp="1"/>
          </p:cNvSpPr>
          <p:nvPr>
            <p:ph idx="1"/>
          </p:nvPr>
        </p:nvSpPr>
        <p:spPr/>
        <p:txBody>
          <a:bodyPr/>
          <a:lstStyle/>
          <a:p>
            <a:pPr>
              <a:buFont typeface="Arial" panose="020B0604020202020204" pitchFamily="34" charset="0"/>
              <a:buChar char="•"/>
            </a:pPr>
            <a:r>
              <a:rPr lang="da-DK" dirty="0"/>
              <a:t>Tillid</a:t>
            </a:r>
          </a:p>
          <a:p>
            <a:pPr>
              <a:buFont typeface="Arial" panose="020B0604020202020204" pitchFamily="34" charset="0"/>
              <a:buChar char="•"/>
            </a:pPr>
            <a:r>
              <a:rPr lang="da-DK" dirty="0"/>
              <a:t>Åbenhed</a:t>
            </a:r>
          </a:p>
          <a:p>
            <a:pPr>
              <a:buFont typeface="Arial" panose="020B0604020202020204" pitchFamily="34" charset="0"/>
              <a:buChar char="•"/>
            </a:pPr>
            <a:r>
              <a:rPr lang="da-DK" dirty="0"/>
              <a:t>Ærlighed</a:t>
            </a:r>
          </a:p>
          <a:p>
            <a:pPr>
              <a:buFont typeface="Arial" panose="020B0604020202020204" pitchFamily="34" charset="0"/>
              <a:buChar char="•"/>
            </a:pPr>
            <a:r>
              <a:rPr lang="da-DK" dirty="0"/>
              <a:t>Ligeværdighed</a:t>
            </a:r>
          </a:p>
          <a:p>
            <a:pPr marL="0" indent="0">
              <a:buNone/>
            </a:pPr>
            <a:endParaRPr lang="da-DK" sz="1600" dirty="0"/>
          </a:p>
          <a:p>
            <a:pPr marL="0" indent="0">
              <a:buNone/>
            </a:pPr>
            <a:r>
              <a:rPr lang="da-DK" sz="1600" dirty="0"/>
              <a:t>Materialer om trivsel, tryghed og samvær:</a:t>
            </a:r>
          </a:p>
          <a:p>
            <a:pPr marL="0" indent="0">
              <a:buNone/>
            </a:pPr>
            <a:r>
              <a:rPr lang="da-DK" sz="1600" dirty="0">
                <a:hlinkClick r:id="rId3"/>
              </a:rPr>
              <a:t>https://dds.dk/artikel/det-gode-samvaer-i-en-gruppe-kommer-gennem-dialog</a:t>
            </a:r>
            <a:endParaRPr lang="da-DK" sz="1600" dirty="0"/>
          </a:p>
        </p:txBody>
      </p:sp>
      <p:pic>
        <p:nvPicPr>
          <p:cNvPr id="1026" name="Picture 2" descr="https://dds.dk/sites/default/files/styles/16_9_720x405/public/2018-09/Dialogkort-2000-2.jpg?itok=1KeLaGj5">
            <a:extLst>
              <a:ext uri="{FF2B5EF4-FFF2-40B4-BE49-F238E27FC236}">
                <a16:creationId xmlns:a16="http://schemas.microsoft.com/office/drawing/2014/main" id="{50412713-2D43-40FB-A676-A09CC016E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5244" y="2411155"/>
            <a:ext cx="3423893" cy="1925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232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892743B-341F-4F15-B612-EF4AF6812658}"/>
              </a:ext>
            </a:extLst>
          </p:cNvPr>
          <p:cNvSpPr>
            <a:spLocks noGrp="1"/>
          </p:cNvSpPr>
          <p:nvPr>
            <p:ph type="title"/>
          </p:nvPr>
        </p:nvSpPr>
        <p:spPr/>
        <p:txBody>
          <a:bodyPr/>
          <a:lstStyle/>
          <a:p>
            <a:r>
              <a:rPr lang="da-DK" dirty="0"/>
              <a:t>Spilleregler for dialoger</a:t>
            </a:r>
          </a:p>
        </p:txBody>
      </p:sp>
      <p:sp>
        <p:nvSpPr>
          <p:cNvPr id="5" name="Pladsholder til indhold 4">
            <a:extLst>
              <a:ext uri="{FF2B5EF4-FFF2-40B4-BE49-F238E27FC236}">
                <a16:creationId xmlns:a16="http://schemas.microsoft.com/office/drawing/2014/main" id="{CFA9E42F-1FB4-4149-AAF8-92CF2D8B2CB1}"/>
              </a:ext>
            </a:extLst>
          </p:cNvPr>
          <p:cNvSpPr>
            <a:spLocks noGrp="1"/>
          </p:cNvSpPr>
          <p:nvPr>
            <p:ph idx="1"/>
          </p:nvPr>
        </p:nvSpPr>
        <p:spPr/>
        <p:txBody>
          <a:bodyPr/>
          <a:lstStyle/>
          <a:p>
            <a:r>
              <a:rPr lang="da-DK" sz="2000" dirty="0"/>
              <a:t>Vi koncentrerer os om </a:t>
            </a:r>
            <a:r>
              <a:rPr lang="da-DK" sz="2000" b="1" dirty="0"/>
              <a:t>den, der taler</a:t>
            </a:r>
          </a:p>
          <a:p>
            <a:r>
              <a:rPr lang="da-DK" sz="2000" dirty="0"/>
              <a:t>Vi </a:t>
            </a:r>
            <a:r>
              <a:rPr lang="da-DK" sz="2000" b="1" dirty="0"/>
              <a:t>undgår at afbryde </a:t>
            </a:r>
            <a:r>
              <a:rPr lang="da-DK" sz="2000" dirty="0"/>
              <a:t>og presse på</a:t>
            </a:r>
          </a:p>
          <a:p>
            <a:r>
              <a:rPr lang="da-DK" sz="2000" dirty="0"/>
              <a:t>Vi </a:t>
            </a:r>
            <a:r>
              <a:rPr lang="da-DK" sz="2000" b="1" dirty="0"/>
              <a:t>opmuntrer</a:t>
            </a:r>
            <a:r>
              <a:rPr lang="da-DK" sz="2000" dirty="0"/>
              <a:t> hinanden til at tale</a:t>
            </a:r>
          </a:p>
          <a:p>
            <a:r>
              <a:rPr lang="da-DK" sz="2000" dirty="0"/>
              <a:t>Vi taler kort og </a:t>
            </a:r>
            <a:r>
              <a:rPr lang="da-DK" sz="2000" b="1" dirty="0"/>
              <a:t>holder os til sagen</a:t>
            </a:r>
          </a:p>
          <a:p>
            <a:r>
              <a:rPr lang="da-DK" sz="2000" dirty="0"/>
              <a:t>Vi prøver at </a:t>
            </a:r>
            <a:r>
              <a:rPr lang="da-DK" sz="2000" b="1" dirty="0"/>
              <a:t>bygge videre </a:t>
            </a:r>
            <a:r>
              <a:rPr lang="da-DK" sz="2000" dirty="0"/>
              <a:t>på andres idéer</a:t>
            </a:r>
          </a:p>
          <a:p>
            <a:r>
              <a:rPr lang="da-DK" sz="2000" dirty="0"/>
              <a:t>Vi stiller </a:t>
            </a:r>
            <a:r>
              <a:rPr lang="da-DK" sz="2000" b="1" dirty="0"/>
              <a:t>åbne </a:t>
            </a:r>
            <a:r>
              <a:rPr lang="da-DK" sz="2000" dirty="0"/>
              <a:t>og</a:t>
            </a:r>
            <a:r>
              <a:rPr lang="da-DK" sz="2000" b="1" dirty="0"/>
              <a:t> inviterende </a:t>
            </a:r>
            <a:r>
              <a:rPr lang="da-DK" sz="2000" dirty="0"/>
              <a:t>spørgsmål</a:t>
            </a:r>
          </a:p>
          <a:p>
            <a:r>
              <a:rPr lang="da-DK" sz="2000" dirty="0"/>
              <a:t>Vi viser </a:t>
            </a:r>
            <a:r>
              <a:rPr lang="da-DK" sz="2000" b="1" dirty="0"/>
              <a:t>vilje til at forstå </a:t>
            </a:r>
            <a:r>
              <a:rPr lang="da-DK" sz="2000" dirty="0"/>
              <a:t>og evt. skifte mening</a:t>
            </a:r>
          </a:p>
        </p:txBody>
      </p:sp>
      <p:pic>
        <p:nvPicPr>
          <p:cNvPr id="6" name="Billede 5" descr="lygte.png">
            <a:extLst>
              <a:ext uri="{FF2B5EF4-FFF2-40B4-BE49-F238E27FC236}">
                <a16:creationId xmlns:a16="http://schemas.microsoft.com/office/drawing/2014/main" id="{9009B111-6F55-4A69-8AC4-EEAF922D73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3627" y="360380"/>
            <a:ext cx="1732817" cy="1718697"/>
          </a:xfrm>
          <a:prstGeom prst="rect">
            <a:avLst/>
          </a:prstGeom>
        </p:spPr>
      </p:pic>
    </p:spTree>
    <p:extLst>
      <p:ext uri="{BB962C8B-B14F-4D97-AF65-F5344CB8AC3E}">
        <p14:creationId xmlns:p14="http://schemas.microsoft.com/office/powerpoint/2010/main" val="4011729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3"/>
          <a:srcRect l="9502" t="1" b="589"/>
          <a:stretch/>
        </p:blipFill>
        <p:spPr>
          <a:xfrm>
            <a:off x="244475" y="176007"/>
            <a:ext cx="3322638" cy="4394406"/>
          </a:xfrm>
          <a:prstGeom prst="rect">
            <a:avLst/>
          </a:prstGeom>
        </p:spPr>
      </p:pic>
      <p:sp>
        <p:nvSpPr>
          <p:cNvPr id="3" name="Pladsholder til indhold 2"/>
          <p:cNvSpPr txBox="1">
            <a:spLocks/>
          </p:cNvSpPr>
          <p:nvPr/>
        </p:nvSpPr>
        <p:spPr>
          <a:xfrm>
            <a:off x="3771896" y="1315782"/>
            <a:ext cx="4800604" cy="3085884"/>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ontserrat"/>
                <a:ea typeface="+mn-ea"/>
                <a:cs typeface="Montserrat"/>
              </a:defRPr>
            </a:lvl1pPr>
            <a:lvl2pPr marL="742950" indent="-285750" algn="l" defTabSz="457200" rtl="0" eaLnBrk="1" latinLnBrk="0" hangingPunct="1">
              <a:spcBef>
                <a:spcPct val="20000"/>
              </a:spcBef>
              <a:buFont typeface="Arial"/>
              <a:buChar char="–"/>
              <a:defRPr sz="2800" kern="1200">
                <a:solidFill>
                  <a:schemeClr val="tx1"/>
                </a:solidFill>
                <a:latin typeface="Montserrat"/>
                <a:ea typeface="+mn-ea"/>
                <a:cs typeface="Montserrat"/>
              </a:defRPr>
            </a:lvl2pPr>
            <a:lvl3pPr marL="1143000" indent="-228600" algn="l" defTabSz="457200" rtl="0" eaLnBrk="1" latinLnBrk="0" hangingPunct="1">
              <a:spcBef>
                <a:spcPct val="20000"/>
              </a:spcBef>
              <a:buFont typeface="Arial"/>
              <a:buChar char="•"/>
              <a:defRPr sz="2400" kern="1200">
                <a:solidFill>
                  <a:schemeClr val="tx1"/>
                </a:solidFill>
                <a:latin typeface="Montserrat"/>
                <a:ea typeface="+mn-ea"/>
                <a:cs typeface="Montserrat"/>
              </a:defRPr>
            </a:lvl3pPr>
            <a:lvl4pPr marL="16002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4pPr>
            <a:lvl5pPr marL="20574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Font typeface="Arial"/>
              <a:buNone/>
            </a:pPr>
            <a:endParaRPr lang="da-DK" sz="1100" dirty="0"/>
          </a:p>
        </p:txBody>
      </p:sp>
      <p:sp>
        <p:nvSpPr>
          <p:cNvPr id="4" name="Titel 1"/>
          <p:cNvSpPr txBox="1">
            <a:spLocks/>
          </p:cNvSpPr>
          <p:nvPr/>
        </p:nvSpPr>
        <p:spPr>
          <a:xfrm>
            <a:off x="3771897" y="531832"/>
            <a:ext cx="4800604" cy="467762"/>
          </a:xfrm>
          <a:prstGeom prst="rect">
            <a:avLst/>
          </a:prstGeom>
        </p:spPr>
        <p:txBody>
          <a:bodyPr lIns="0" tIns="0" rIns="0" bIns="0">
            <a:noAutofit/>
          </a:bodyPr>
          <a:lstStyle>
            <a:lvl1pPr algn="ctr" defTabSz="457200" rtl="0" eaLnBrk="1" latinLnBrk="0" hangingPunct="1">
              <a:spcBef>
                <a:spcPct val="0"/>
              </a:spcBef>
              <a:buNone/>
              <a:defRPr sz="3500" kern="1200" baseline="0">
                <a:solidFill>
                  <a:schemeClr val="tx1"/>
                </a:solidFill>
                <a:latin typeface="Alfa Slab One"/>
                <a:ea typeface="+mj-ea"/>
                <a:cs typeface="+mj-cs"/>
              </a:defRPr>
            </a:lvl1pPr>
          </a:lstStyle>
          <a:p>
            <a:pPr algn="l"/>
            <a:r>
              <a:rPr lang="da-DK" sz="2800" dirty="0"/>
              <a:t>Kender I Samværspolitikken…?</a:t>
            </a:r>
          </a:p>
        </p:txBody>
      </p:sp>
      <p:pic>
        <p:nvPicPr>
          <p:cNvPr id="5" name="Billede 4" descr="kor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3171" y="3761228"/>
            <a:ext cx="1048417" cy="1460857"/>
          </a:xfrm>
          <a:prstGeom prst="rect">
            <a:avLst/>
          </a:prstGeom>
        </p:spPr>
      </p:pic>
      <p:pic>
        <p:nvPicPr>
          <p:cNvPr id="6" name="Billede 5">
            <a:extLst>
              <a:ext uri="{FF2B5EF4-FFF2-40B4-BE49-F238E27FC236}">
                <a16:creationId xmlns:a16="http://schemas.microsoft.com/office/drawing/2014/main" id="{1164847D-5158-461B-9AA7-B89FFF7975F1}"/>
              </a:ext>
            </a:extLst>
          </p:cNvPr>
          <p:cNvPicPr>
            <a:picLocks noChangeAspect="1"/>
          </p:cNvPicPr>
          <p:nvPr/>
        </p:nvPicPr>
        <p:blipFill rotWithShape="1">
          <a:blip r:embed="rId5"/>
          <a:srcRect l="34741" t="12082" r="34896" b="16214"/>
          <a:stretch/>
        </p:blipFill>
        <p:spPr>
          <a:xfrm rot="883230">
            <a:off x="4792906" y="1266590"/>
            <a:ext cx="2146520" cy="2851249"/>
          </a:xfrm>
          <a:prstGeom prst="rect">
            <a:avLst/>
          </a:prstGeom>
          <a:ln w="9525">
            <a:solidFill>
              <a:schemeClr val="tx1"/>
            </a:solidFill>
          </a:ln>
        </p:spPr>
      </p:pic>
    </p:spTree>
    <p:extLst>
      <p:ext uri="{BB962C8B-B14F-4D97-AF65-F5344CB8AC3E}">
        <p14:creationId xmlns:p14="http://schemas.microsoft.com/office/powerpoint/2010/main" val="2475681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ktangel 61"/>
          <p:cNvSpPr/>
          <p:nvPr/>
        </p:nvSpPr>
        <p:spPr>
          <a:xfrm>
            <a:off x="1292430" y="1469347"/>
            <a:ext cx="171859" cy="708385"/>
          </a:xfrm>
          <a:prstGeom prst="rect">
            <a:avLst/>
          </a:prstGeom>
          <a:solidFill>
            <a:srgbClr val="08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7" name="Rektangel 6"/>
          <p:cNvSpPr/>
          <p:nvPr/>
        </p:nvSpPr>
        <p:spPr>
          <a:xfrm>
            <a:off x="1464289" y="1469347"/>
            <a:ext cx="5766940" cy="708385"/>
          </a:xfrm>
          <a:prstGeom prst="rect">
            <a:avLst/>
          </a:prstGeom>
          <a:solidFill>
            <a:srgbClr val="082957">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8" name="Rektangel 7"/>
          <p:cNvSpPr/>
          <p:nvPr/>
        </p:nvSpPr>
        <p:spPr>
          <a:xfrm>
            <a:off x="1544939" y="1459014"/>
            <a:ext cx="4572000" cy="529376"/>
          </a:xfrm>
          <a:prstGeom prst="rect">
            <a:avLst/>
          </a:prstGeom>
        </p:spPr>
        <p:txBody>
          <a:bodyPr>
            <a:spAutoFit/>
          </a:bodyPr>
          <a:lstStyle/>
          <a:p>
            <a:pPr>
              <a:lnSpc>
                <a:spcPct val="120000"/>
              </a:lnSpc>
            </a:pPr>
            <a:endParaRPr lang="en-GB" baseline="30000" dirty="0">
              <a:latin typeface="Montserrat"/>
              <a:cs typeface="Montserrat"/>
            </a:endParaRPr>
          </a:p>
          <a:p>
            <a:pPr>
              <a:lnSpc>
                <a:spcPct val="120000"/>
              </a:lnSpc>
            </a:pPr>
            <a:r>
              <a:rPr lang="en-GB" baseline="30000" dirty="0">
                <a:latin typeface="Montserrat Black"/>
                <a:cs typeface="Montserrat Black"/>
              </a:rPr>
              <a:t>§ Det </a:t>
            </a:r>
            <a:r>
              <a:rPr lang="en-GB" baseline="30000" dirty="0" err="1">
                <a:latin typeface="Montserrat Black"/>
                <a:cs typeface="Montserrat Black"/>
              </a:rPr>
              <a:t>er</a:t>
            </a:r>
            <a:r>
              <a:rPr lang="en-GB" baseline="30000" dirty="0">
                <a:latin typeface="Montserrat Black"/>
                <a:cs typeface="Montserrat Black"/>
              </a:rPr>
              <a:t> </a:t>
            </a:r>
            <a:r>
              <a:rPr lang="en-GB" baseline="30000" dirty="0" err="1">
                <a:latin typeface="Montserrat Black"/>
                <a:cs typeface="Montserrat Black"/>
              </a:rPr>
              <a:t>strafbart</a:t>
            </a:r>
            <a:r>
              <a:rPr lang="en-GB" baseline="30000" dirty="0">
                <a:latin typeface="Montserrat Black"/>
                <a:cs typeface="Montserrat Black"/>
              </a:rPr>
              <a:t> at have </a:t>
            </a:r>
            <a:r>
              <a:rPr lang="en-GB" baseline="30000" dirty="0" err="1">
                <a:latin typeface="Montserrat Black"/>
                <a:cs typeface="Montserrat Black"/>
              </a:rPr>
              <a:t>seksuel</a:t>
            </a:r>
            <a:r>
              <a:rPr lang="en-GB" baseline="30000" dirty="0">
                <a:latin typeface="Montserrat Black"/>
                <a:cs typeface="Montserrat Black"/>
              </a:rPr>
              <a:t> </a:t>
            </a:r>
            <a:r>
              <a:rPr lang="en-GB" baseline="30000" dirty="0" err="1">
                <a:latin typeface="Montserrat Black"/>
                <a:cs typeface="Montserrat Black"/>
              </a:rPr>
              <a:t>omgang</a:t>
            </a:r>
            <a:r>
              <a:rPr lang="en-GB" baseline="30000" dirty="0">
                <a:latin typeface="Montserrat Black"/>
                <a:cs typeface="Montserrat Black"/>
              </a:rPr>
              <a:t> med et barn under 15 </a:t>
            </a:r>
            <a:r>
              <a:rPr lang="en-GB" baseline="30000" dirty="0" err="1">
                <a:latin typeface="Montserrat Black"/>
                <a:cs typeface="Montserrat Black"/>
              </a:rPr>
              <a:t>år</a:t>
            </a:r>
            <a:r>
              <a:rPr lang="en-GB" baseline="30000" dirty="0">
                <a:latin typeface="Montserrat Black"/>
                <a:cs typeface="Montserrat Black"/>
              </a:rPr>
              <a:t>.</a:t>
            </a:r>
          </a:p>
        </p:txBody>
      </p:sp>
      <p:sp>
        <p:nvSpPr>
          <p:cNvPr id="9" name="Rektangel 8"/>
          <p:cNvSpPr/>
          <p:nvPr/>
        </p:nvSpPr>
        <p:spPr>
          <a:xfrm>
            <a:off x="1292430" y="2440965"/>
            <a:ext cx="171859" cy="708385"/>
          </a:xfrm>
          <a:prstGeom prst="rect">
            <a:avLst/>
          </a:prstGeom>
          <a:solidFill>
            <a:srgbClr val="08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a:solidFill>
                  <a:srgbClr val="7F7F7F"/>
                </a:solidFill>
                <a:latin typeface="Montserrat"/>
              </a:rPr>
              <a:t>         </a:t>
            </a:r>
            <a:endParaRPr lang="da-DK" dirty="0">
              <a:solidFill>
                <a:srgbClr val="7F7F7F"/>
              </a:solidFill>
              <a:latin typeface="Montserrat"/>
            </a:endParaRPr>
          </a:p>
        </p:txBody>
      </p:sp>
      <p:sp>
        <p:nvSpPr>
          <p:cNvPr id="10" name="Rektangel 9"/>
          <p:cNvSpPr/>
          <p:nvPr/>
        </p:nvSpPr>
        <p:spPr>
          <a:xfrm>
            <a:off x="1464289" y="2440965"/>
            <a:ext cx="5766940" cy="708385"/>
          </a:xfrm>
          <a:prstGeom prst="rect">
            <a:avLst/>
          </a:prstGeom>
          <a:solidFill>
            <a:srgbClr val="082957">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11" name="Rektangel 10"/>
          <p:cNvSpPr/>
          <p:nvPr/>
        </p:nvSpPr>
        <p:spPr>
          <a:xfrm>
            <a:off x="1544939" y="2430632"/>
            <a:ext cx="4572000" cy="742383"/>
          </a:xfrm>
          <a:prstGeom prst="rect">
            <a:avLst/>
          </a:prstGeom>
        </p:spPr>
        <p:txBody>
          <a:bodyPr>
            <a:spAutoFit/>
          </a:bodyPr>
          <a:lstStyle/>
          <a:p>
            <a:pPr>
              <a:lnSpc>
                <a:spcPct val="120000"/>
              </a:lnSpc>
            </a:pPr>
            <a:endParaRPr lang="en-GB" baseline="30000" dirty="0">
              <a:latin typeface="Montserrat"/>
              <a:cs typeface="Montserrat"/>
            </a:endParaRPr>
          </a:p>
          <a:p>
            <a:pPr>
              <a:lnSpc>
                <a:spcPct val="120000"/>
              </a:lnSpc>
            </a:pPr>
            <a:r>
              <a:rPr lang="en-GB" baseline="30000" dirty="0">
                <a:latin typeface="Montserrat Black"/>
                <a:cs typeface="Montserrat Black"/>
              </a:rPr>
              <a:t>§ Det </a:t>
            </a:r>
            <a:r>
              <a:rPr lang="en-GB" baseline="30000" dirty="0" err="1">
                <a:latin typeface="Montserrat Black"/>
                <a:cs typeface="Montserrat Black"/>
              </a:rPr>
              <a:t>er</a:t>
            </a:r>
            <a:r>
              <a:rPr lang="en-GB" baseline="30000" dirty="0">
                <a:latin typeface="Montserrat Black"/>
                <a:cs typeface="Montserrat Black"/>
              </a:rPr>
              <a:t> </a:t>
            </a:r>
            <a:r>
              <a:rPr lang="en-GB" baseline="30000" dirty="0" err="1">
                <a:latin typeface="Montserrat Black"/>
                <a:cs typeface="Montserrat Black"/>
              </a:rPr>
              <a:t>strafbart</a:t>
            </a:r>
            <a:r>
              <a:rPr lang="en-GB" baseline="30000" dirty="0">
                <a:latin typeface="Montserrat Black"/>
                <a:cs typeface="Montserrat Black"/>
              </a:rPr>
              <a:t> at have </a:t>
            </a:r>
            <a:r>
              <a:rPr lang="en-GB" baseline="30000" dirty="0" err="1">
                <a:latin typeface="Montserrat Black"/>
                <a:cs typeface="Montserrat Black"/>
              </a:rPr>
              <a:t>seksuel</a:t>
            </a:r>
            <a:r>
              <a:rPr lang="en-GB" baseline="30000" dirty="0">
                <a:latin typeface="Montserrat Black"/>
                <a:cs typeface="Montserrat Black"/>
              </a:rPr>
              <a:t> </a:t>
            </a:r>
            <a:r>
              <a:rPr lang="en-GB" baseline="30000" dirty="0" err="1">
                <a:latin typeface="Montserrat Black"/>
                <a:cs typeface="Montserrat Black"/>
              </a:rPr>
              <a:t>omgang</a:t>
            </a:r>
            <a:r>
              <a:rPr lang="en-GB" baseline="30000" dirty="0">
                <a:latin typeface="Montserrat Black"/>
                <a:cs typeface="Montserrat Black"/>
              </a:rPr>
              <a:t> med </a:t>
            </a:r>
            <a:r>
              <a:rPr lang="en-GB" baseline="30000" dirty="0" err="1">
                <a:latin typeface="Montserrat Black"/>
                <a:cs typeface="Montserrat Black"/>
              </a:rPr>
              <a:t>børn</a:t>
            </a:r>
            <a:r>
              <a:rPr lang="en-GB" baseline="30000" dirty="0">
                <a:latin typeface="Montserrat Black"/>
                <a:cs typeface="Montserrat Black"/>
              </a:rPr>
              <a:t> </a:t>
            </a:r>
            <a:r>
              <a:rPr lang="en-GB" baseline="30000" dirty="0" err="1">
                <a:latin typeface="Montserrat Black"/>
                <a:cs typeface="Montserrat Black"/>
              </a:rPr>
              <a:t>og</a:t>
            </a:r>
            <a:r>
              <a:rPr lang="en-GB" baseline="30000" dirty="0">
                <a:latin typeface="Montserrat Black"/>
                <a:cs typeface="Montserrat Black"/>
              </a:rPr>
              <a:t> </a:t>
            </a:r>
            <a:r>
              <a:rPr lang="en-GB" baseline="30000" dirty="0" err="1">
                <a:latin typeface="Montserrat Black"/>
                <a:cs typeface="Montserrat Black"/>
              </a:rPr>
              <a:t>unge</a:t>
            </a:r>
            <a:r>
              <a:rPr lang="en-GB" baseline="30000" dirty="0">
                <a:latin typeface="Montserrat Black"/>
                <a:cs typeface="Montserrat Black"/>
              </a:rPr>
              <a:t> under 18 </a:t>
            </a:r>
            <a:r>
              <a:rPr lang="en-GB" baseline="30000" dirty="0" err="1">
                <a:latin typeface="Montserrat Black"/>
                <a:cs typeface="Montserrat Black"/>
              </a:rPr>
              <a:t>år</a:t>
            </a:r>
            <a:r>
              <a:rPr lang="en-GB" baseline="30000" dirty="0">
                <a:latin typeface="Montserrat Black"/>
                <a:cs typeface="Montserrat Black"/>
              </a:rPr>
              <a:t>, </a:t>
            </a:r>
            <a:r>
              <a:rPr lang="en-GB" baseline="30000" dirty="0" err="1">
                <a:latin typeface="Montserrat Black"/>
                <a:cs typeface="Montserrat Black"/>
              </a:rPr>
              <a:t>hvis</a:t>
            </a:r>
            <a:r>
              <a:rPr lang="en-GB" baseline="30000" dirty="0">
                <a:latin typeface="Montserrat Black"/>
                <a:cs typeface="Montserrat Black"/>
              </a:rPr>
              <a:t> man har status </a:t>
            </a:r>
            <a:r>
              <a:rPr lang="en-GB" baseline="30000" dirty="0" err="1">
                <a:latin typeface="Montserrat Black"/>
                <a:cs typeface="Montserrat Black"/>
              </a:rPr>
              <a:t>som</a:t>
            </a:r>
            <a:r>
              <a:rPr lang="en-GB" baseline="30000" dirty="0">
                <a:latin typeface="Montserrat Black"/>
                <a:cs typeface="Montserrat Black"/>
              </a:rPr>
              <a:t> </a:t>
            </a:r>
            <a:r>
              <a:rPr lang="en-GB" baseline="30000" dirty="0" err="1">
                <a:latin typeface="Montserrat Black"/>
                <a:cs typeface="Montserrat Black"/>
              </a:rPr>
              <a:t>underviser</a:t>
            </a:r>
            <a:r>
              <a:rPr lang="en-GB" baseline="30000" dirty="0">
                <a:latin typeface="Montserrat Black"/>
                <a:cs typeface="Montserrat Black"/>
              </a:rPr>
              <a:t> </a:t>
            </a:r>
            <a:r>
              <a:rPr lang="en-GB" baseline="30000" dirty="0" err="1">
                <a:latin typeface="Montserrat Black"/>
                <a:cs typeface="Montserrat Black"/>
              </a:rPr>
              <a:t>eller</a:t>
            </a:r>
            <a:r>
              <a:rPr lang="en-GB" baseline="30000" dirty="0">
                <a:latin typeface="Montserrat Black"/>
                <a:cs typeface="Montserrat Black"/>
              </a:rPr>
              <a:t> </a:t>
            </a:r>
            <a:r>
              <a:rPr lang="en-GB" baseline="30000" dirty="0" err="1">
                <a:latin typeface="Montserrat Black"/>
                <a:cs typeface="Montserrat Black"/>
              </a:rPr>
              <a:t>opdrager</a:t>
            </a:r>
            <a:r>
              <a:rPr lang="en-GB" baseline="30000" dirty="0">
                <a:latin typeface="Montserrat Black"/>
                <a:cs typeface="Montserrat Black"/>
              </a:rPr>
              <a:t>, </a:t>
            </a:r>
            <a:r>
              <a:rPr lang="en-GB" baseline="30000" dirty="0" err="1">
                <a:latin typeface="Montserrat Black"/>
                <a:cs typeface="Montserrat Black"/>
              </a:rPr>
              <a:t>fx</a:t>
            </a:r>
            <a:r>
              <a:rPr lang="en-GB" baseline="30000" dirty="0">
                <a:latin typeface="Montserrat Black"/>
                <a:cs typeface="Montserrat Black"/>
              </a:rPr>
              <a:t> </a:t>
            </a:r>
            <a:r>
              <a:rPr lang="en-GB" baseline="30000" dirty="0" err="1">
                <a:latin typeface="Montserrat Black"/>
                <a:cs typeface="Montserrat Black"/>
              </a:rPr>
              <a:t>som</a:t>
            </a:r>
            <a:r>
              <a:rPr lang="en-GB" baseline="30000" dirty="0">
                <a:latin typeface="Montserrat Black"/>
                <a:cs typeface="Montserrat Black"/>
              </a:rPr>
              <a:t> </a:t>
            </a:r>
            <a:r>
              <a:rPr lang="en-GB" baseline="30000" dirty="0" err="1">
                <a:latin typeface="Montserrat Black"/>
                <a:cs typeface="Montserrat Black"/>
              </a:rPr>
              <a:t>leder</a:t>
            </a:r>
            <a:r>
              <a:rPr lang="en-GB" baseline="30000" dirty="0">
                <a:latin typeface="Montserrat Black"/>
                <a:cs typeface="Montserrat Black"/>
              </a:rPr>
              <a:t>.</a:t>
            </a:r>
          </a:p>
        </p:txBody>
      </p:sp>
      <p:sp>
        <p:nvSpPr>
          <p:cNvPr id="12" name="Rektangel 11"/>
          <p:cNvSpPr/>
          <p:nvPr/>
        </p:nvSpPr>
        <p:spPr>
          <a:xfrm>
            <a:off x="1292430" y="3350121"/>
            <a:ext cx="171859" cy="708385"/>
          </a:xfrm>
          <a:prstGeom prst="rect">
            <a:avLst/>
          </a:prstGeom>
          <a:solidFill>
            <a:srgbClr val="08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13" name="Rektangel 12"/>
          <p:cNvSpPr/>
          <p:nvPr/>
        </p:nvSpPr>
        <p:spPr>
          <a:xfrm>
            <a:off x="1469052" y="3350121"/>
            <a:ext cx="5766940" cy="708385"/>
          </a:xfrm>
          <a:prstGeom prst="rect">
            <a:avLst/>
          </a:prstGeom>
          <a:solidFill>
            <a:srgbClr val="082957">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14" name="Rektangel 13"/>
          <p:cNvSpPr/>
          <p:nvPr/>
        </p:nvSpPr>
        <p:spPr>
          <a:xfrm>
            <a:off x="1544939" y="3339788"/>
            <a:ext cx="4572000" cy="742383"/>
          </a:xfrm>
          <a:prstGeom prst="rect">
            <a:avLst/>
          </a:prstGeom>
        </p:spPr>
        <p:txBody>
          <a:bodyPr>
            <a:spAutoFit/>
          </a:bodyPr>
          <a:lstStyle/>
          <a:p>
            <a:pPr>
              <a:lnSpc>
                <a:spcPct val="120000"/>
              </a:lnSpc>
            </a:pPr>
            <a:endParaRPr lang="en-GB" baseline="30000" dirty="0">
              <a:latin typeface="Montserrat"/>
              <a:cs typeface="Montserrat"/>
            </a:endParaRPr>
          </a:p>
          <a:p>
            <a:pPr>
              <a:lnSpc>
                <a:spcPct val="120000"/>
              </a:lnSpc>
            </a:pPr>
            <a:r>
              <a:rPr lang="en-GB" baseline="30000" dirty="0">
                <a:latin typeface="Montserrat Black"/>
                <a:cs typeface="Montserrat Black"/>
              </a:rPr>
              <a:t>§ Det </a:t>
            </a:r>
            <a:r>
              <a:rPr lang="en-GB" baseline="30000" dirty="0" err="1">
                <a:latin typeface="Montserrat Black"/>
                <a:cs typeface="Montserrat Black"/>
              </a:rPr>
              <a:t>er</a:t>
            </a:r>
            <a:r>
              <a:rPr lang="en-GB" baseline="30000" dirty="0">
                <a:latin typeface="Montserrat Black"/>
                <a:cs typeface="Montserrat Black"/>
              </a:rPr>
              <a:t> </a:t>
            </a:r>
            <a:r>
              <a:rPr lang="en-GB" baseline="30000" dirty="0" err="1">
                <a:latin typeface="Montserrat Black"/>
                <a:cs typeface="Montserrat Black"/>
              </a:rPr>
              <a:t>strafbart</a:t>
            </a:r>
            <a:r>
              <a:rPr lang="en-GB" baseline="30000" dirty="0">
                <a:latin typeface="Montserrat Black"/>
                <a:cs typeface="Montserrat Black"/>
              </a:rPr>
              <a:t> at have </a:t>
            </a:r>
            <a:r>
              <a:rPr lang="en-GB" baseline="30000" dirty="0" err="1">
                <a:latin typeface="Montserrat Black"/>
                <a:cs typeface="Montserrat Black"/>
              </a:rPr>
              <a:t>seksuel</a:t>
            </a:r>
            <a:r>
              <a:rPr lang="en-GB" baseline="30000" dirty="0">
                <a:latin typeface="Montserrat Black"/>
                <a:cs typeface="Montserrat Black"/>
              </a:rPr>
              <a:t> </a:t>
            </a:r>
            <a:r>
              <a:rPr lang="en-GB" baseline="30000" dirty="0" err="1">
                <a:latin typeface="Montserrat Black"/>
                <a:cs typeface="Montserrat Black"/>
              </a:rPr>
              <a:t>omgang</a:t>
            </a:r>
            <a:r>
              <a:rPr lang="en-GB" baseline="30000" dirty="0">
                <a:latin typeface="Montserrat Black"/>
                <a:cs typeface="Montserrat Black"/>
              </a:rPr>
              <a:t> med </a:t>
            </a:r>
            <a:r>
              <a:rPr lang="en-GB" baseline="30000" dirty="0" err="1">
                <a:latin typeface="Montserrat Black"/>
                <a:cs typeface="Montserrat Black"/>
              </a:rPr>
              <a:t>børn</a:t>
            </a:r>
            <a:r>
              <a:rPr lang="en-GB" baseline="30000" dirty="0">
                <a:latin typeface="Montserrat Black"/>
                <a:cs typeface="Montserrat Black"/>
              </a:rPr>
              <a:t> </a:t>
            </a:r>
            <a:r>
              <a:rPr lang="en-GB" baseline="30000" dirty="0" err="1">
                <a:latin typeface="Montserrat Black"/>
                <a:cs typeface="Montserrat Black"/>
              </a:rPr>
              <a:t>og</a:t>
            </a:r>
            <a:r>
              <a:rPr lang="en-GB" baseline="30000" dirty="0">
                <a:latin typeface="Montserrat Black"/>
                <a:cs typeface="Montserrat Black"/>
              </a:rPr>
              <a:t> </a:t>
            </a:r>
            <a:r>
              <a:rPr lang="en-GB" baseline="30000" dirty="0" err="1">
                <a:latin typeface="Montserrat Black"/>
                <a:cs typeface="Montserrat Black"/>
              </a:rPr>
              <a:t>unge</a:t>
            </a:r>
            <a:r>
              <a:rPr lang="en-GB" baseline="30000" dirty="0">
                <a:latin typeface="Montserrat Black"/>
                <a:cs typeface="Montserrat Black"/>
              </a:rPr>
              <a:t> under 18 </a:t>
            </a:r>
            <a:r>
              <a:rPr lang="en-GB" baseline="30000" dirty="0" err="1">
                <a:latin typeface="Montserrat Black"/>
                <a:cs typeface="Montserrat Black"/>
              </a:rPr>
              <a:t>år</a:t>
            </a:r>
            <a:r>
              <a:rPr lang="en-GB" baseline="30000" dirty="0">
                <a:latin typeface="Montserrat Black"/>
                <a:cs typeface="Montserrat Black"/>
              </a:rPr>
              <a:t>, </a:t>
            </a:r>
            <a:r>
              <a:rPr lang="en-GB" baseline="30000" dirty="0" err="1">
                <a:latin typeface="Montserrat Black"/>
                <a:cs typeface="Montserrat Black"/>
              </a:rPr>
              <a:t>hvis</a:t>
            </a:r>
            <a:r>
              <a:rPr lang="en-GB" baseline="30000" dirty="0">
                <a:latin typeface="Montserrat Black"/>
                <a:cs typeface="Montserrat Black"/>
              </a:rPr>
              <a:t> man </a:t>
            </a:r>
            <a:r>
              <a:rPr lang="en-GB" baseline="30000" dirty="0" err="1">
                <a:latin typeface="Montserrat Black"/>
                <a:cs typeface="Montserrat Black"/>
              </a:rPr>
              <a:t>groft</a:t>
            </a:r>
            <a:r>
              <a:rPr lang="en-GB" baseline="30000" dirty="0">
                <a:latin typeface="Montserrat Black"/>
                <a:cs typeface="Montserrat Black"/>
              </a:rPr>
              <a:t> </a:t>
            </a:r>
            <a:r>
              <a:rPr lang="en-GB" baseline="30000" dirty="0" err="1">
                <a:latin typeface="Montserrat Black"/>
                <a:cs typeface="Montserrat Black"/>
              </a:rPr>
              <a:t>misbruger</a:t>
            </a:r>
            <a:r>
              <a:rPr lang="en-GB" baseline="30000" dirty="0">
                <a:latin typeface="Montserrat Black"/>
                <a:cs typeface="Montserrat Black"/>
              </a:rPr>
              <a:t> </a:t>
            </a:r>
            <a:r>
              <a:rPr lang="en-GB" baseline="30000" dirty="0" err="1">
                <a:latin typeface="Montserrat Black"/>
                <a:cs typeface="Montserrat Black"/>
              </a:rPr>
              <a:t>overlegenhed</a:t>
            </a:r>
            <a:r>
              <a:rPr lang="en-GB" baseline="30000" dirty="0">
                <a:latin typeface="Montserrat Black"/>
                <a:cs typeface="Montserrat Black"/>
              </a:rPr>
              <a:t>, </a:t>
            </a:r>
            <a:r>
              <a:rPr lang="en-GB" baseline="30000" dirty="0" err="1">
                <a:latin typeface="Montserrat Black"/>
                <a:cs typeface="Montserrat Black"/>
              </a:rPr>
              <a:t>fx</a:t>
            </a:r>
            <a:r>
              <a:rPr lang="en-GB" baseline="30000" dirty="0">
                <a:latin typeface="Montserrat Black"/>
                <a:cs typeface="Montserrat Black"/>
              </a:rPr>
              <a:t> alder </a:t>
            </a:r>
            <a:r>
              <a:rPr lang="en-GB" baseline="30000" dirty="0" err="1">
                <a:latin typeface="Montserrat Black"/>
                <a:cs typeface="Montserrat Black"/>
              </a:rPr>
              <a:t>eller</a:t>
            </a:r>
            <a:r>
              <a:rPr lang="en-GB" baseline="30000" dirty="0">
                <a:latin typeface="Montserrat Black"/>
                <a:cs typeface="Montserrat Black"/>
              </a:rPr>
              <a:t> </a:t>
            </a:r>
            <a:r>
              <a:rPr lang="en-GB" baseline="30000" dirty="0" err="1">
                <a:latin typeface="Montserrat Black"/>
                <a:cs typeface="Montserrat Black"/>
              </a:rPr>
              <a:t>erfaring</a:t>
            </a:r>
            <a:r>
              <a:rPr lang="en-GB" baseline="30000" dirty="0">
                <a:latin typeface="Montserrat Black"/>
                <a:cs typeface="Montserrat Black"/>
              </a:rPr>
              <a:t>.</a:t>
            </a:r>
          </a:p>
        </p:txBody>
      </p:sp>
      <p:sp>
        <p:nvSpPr>
          <p:cNvPr id="15" name="Titel 1"/>
          <p:cNvSpPr>
            <a:spLocks noGrp="1"/>
          </p:cNvSpPr>
          <p:nvPr>
            <p:ph type="title"/>
          </p:nvPr>
        </p:nvSpPr>
        <p:spPr>
          <a:xfrm>
            <a:off x="452565" y="531832"/>
            <a:ext cx="4561923" cy="345566"/>
          </a:xfrm>
        </p:spPr>
        <p:txBody>
          <a:bodyPr>
            <a:noAutofit/>
          </a:bodyPr>
          <a:lstStyle/>
          <a:p>
            <a:pPr algn="l"/>
            <a:r>
              <a:rPr lang="da-DK" sz="2800" dirty="0">
                <a:latin typeface="Alfa Slab One"/>
              </a:rPr>
              <a:t>Lovgivningen</a:t>
            </a:r>
            <a:endParaRPr lang="da-DK" sz="2800" dirty="0"/>
          </a:p>
        </p:txBody>
      </p:sp>
      <p:pic>
        <p:nvPicPr>
          <p:cNvPr id="16" name="Billede 15" descr="nørd.png">
            <a:extLst>
              <a:ext uri="{FF2B5EF4-FFF2-40B4-BE49-F238E27FC236}">
                <a16:creationId xmlns:a16="http://schemas.microsoft.com/office/drawing/2014/main" id="{AE09A73B-7E93-41E4-8155-C425E584C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061" y="242666"/>
            <a:ext cx="1236589" cy="1702341"/>
          </a:xfrm>
          <a:prstGeom prst="rect">
            <a:avLst/>
          </a:prstGeom>
        </p:spPr>
      </p:pic>
    </p:spTree>
    <p:extLst>
      <p:ext uri="{BB962C8B-B14F-4D97-AF65-F5344CB8AC3E}">
        <p14:creationId xmlns:p14="http://schemas.microsoft.com/office/powerpoint/2010/main" val="4249354006"/>
      </p:ext>
    </p:extLst>
  </p:cSld>
  <p:clrMapOvr>
    <a:masterClrMapping/>
  </p:clrMapOvr>
</p:sld>
</file>

<file path=ppt/theme/theme1.xml><?xml version="1.0" encoding="utf-8"?>
<a:theme xmlns:a="http://schemas.openxmlformats.org/drawingml/2006/main" name="Kontortema">
  <a:themeElements>
    <a:clrScheme name="DDS">
      <a:dk1>
        <a:sysClr val="windowText" lastClr="000000"/>
      </a:dk1>
      <a:lt1>
        <a:sysClr val="window" lastClr="FFFFFF"/>
      </a:lt1>
      <a:dk2>
        <a:srgbClr val="003366"/>
      </a:dk2>
      <a:lt2>
        <a:srgbClr val="80C8D3"/>
      </a:lt2>
      <a:accent1>
        <a:srgbClr val="E9EC45"/>
      </a:accent1>
      <a:accent2>
        <a:srgbClr val="EA646F"/>
      </a:accent2>
      <a:accent3>
        <a:srgbClr val="7FC559"/>
      </a:accent3>
      <a:accent4>
        <a:srgbClr val="7554A2"/>
      </a:accent4>
      <a:accent5>
        <a:srgbClr val="7A878B"/>
      </a:accent5>
      <a:accent6>
        <a:srgbClr val="F4AE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dirty="0" err="1">
            <a:latin typeface="Montserrat"/>
            <a:cs typeface="Montserrat"/>
          </a:defRPr>
        </a:defPPr>
      </a:lstStyle>
    </a:txDef>
  </a:objectDefaults>
  <a:extraClrScheme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0A5BD21F69124419D7CAB70AED55A0E" ma:contentTypeVersion="13" ma:contentTypeDescription="Opret et nyt dokument." ma:contentTypeScope="" ma:versionID="898522183e6f393af2cad7495e19950a">
  <xsd:schema xmlns:xsd="http://www.w3.org/2001/XMLSchema" xmlns:xs="http://www.w3.org/2001/XMLSchema" xmlns:p="http://schemas.microsoft.com/office/2006/metadata/properties" xmlns:ns3="1b536de2-4a52-49fb-bc0e-fe4e0b038f34" xmlns:ns4="4351e9ac-d81b-422f-a401-2dab7d3b9fc1" targetNamespace="http://schemas.microsoft.com/office/2006/metadata/properties" ma:root="true" ma:fieldsID="5078cb89bbdea6e7ad3a742fb041a585" ns3:_="" ns4:_="">
    <xsd:import namespace="1b536de2-4a52-49fb-bc0e-fe4e0b038f34"/>
    <xsd:import namespace="4351e9ac-d81b-422f-a401-2dab7d3b9fc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536de2-4a52-49fb-bc0e-fe4e0b038f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51e9ac-d81b-422f-a401-2dab7d3b9fc1"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SharingHintHash" ma:index="17"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CD38E1-CA49-41D2-9E8F-565B9820D5BC}">
  <ds:schemaRefs>
    <ds:schemaRef ds:uri="http://schemas.microsoft.com/office/2006/metadata/properties"/>
    <ds:schemaRef ds:uri="http://purl.org/dc/terms/"/>
    <ds:schemaRef ds:uri="http://www.w3.org/XML/1998/namespace"/>
    <ds:schemaRef ds:uri="http://schemas.microsoft.com/office/2006/documentManagement/types"/>
    <ds:schemaRef ds:uri="1b536de2-4a52-49fb-bc0e-fe4e0b038f34"/>
    <ds:schemaRef ds:uri="http://purl.org/dc/elements/1.1/"/>
    <ds:schemaRef ds:uri="http://schemas.openxmlformats.org/package/2006/metadata/core-properties"/>
    <ds:schemaRef ds:uri="http://schemas.microsoft.com/office/infopath/2007/PartnerControls"/>
    <ds:schemaRef ds:uri="4351e9ac-d81b-422f-a401-2dab7d3b9fc1"/>
    <ds:schemaRef ds:uri="http://purl.org/dc/dcmitype/"/>
  </ds:schemaRefs>
</ds:datastoreItem>
</file>

<file path=customXml/itemProps2.xml><?xml version="1.0" encoding="utf-8"?>
<ds:datastoreItem xmlns:ds="http://schemas.openxmlformats.org/officeDocument/2006/customXml" ds:itemID="{0A7D0BED-086A-46D8-B2C8-7D1A9DDD9C0B}">
  <ds:schemaRefs>
    <ds:schemaRef ds:uri="http://schemas.microsoft.com/sharepoint/v3/contenttype/forms"/>
  </ds:schemaRefs>
</ds:datastoreItem>
</file>

<file path=customXml/itemProps3.xml><?xml version="1.0" encoding="utf-8"?>
<ds:datastoreItem xmlns:ds="http://schemas.openxmlformats.org/officeDocument/2006/customXml" ds:itemID="{4C61A2B0-56F5-47A8-9CA4-CA351B9550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536de2-4a52-49fb-bc0e-fe4e0b038f34"/>
    <ds:schemaRef ds:uri="4351e9ac-d81b-422f-a401-2dab7d3b9f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3205</TotalTime>
  <Words>1737</Words>
  <Application>Microsoft Office PowerPoint</Application>
  <PresentationFormat>Skærmshow (16:9)</PresentationFormat>
  <Paragraphs>200</Paragraphs>
  <Slides>17</Slides>
  <Notes>17</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17</vt:i4>
      </vt:variant>
    </vt:vector>
  </HeadingPairs>
  <TitlesOfParts>
    <vt:vector size="27" baseType="lpstr">
      <vt:lpstr>Alfa Slab One</vt:lpstr>
      <vt:lpstr>Arial</vt:lpstr>
      <vt:lpstr>Calibri</vt:lpstr>
      <vt:lpstr>Comic Sans MS</vt:lpstr>
      <vt:lpstr>Courier New</vt:lpstr>
      <vt:lpstr>Montserrat</vt:lpstr>
      <vt:lpstr>Montserrat Black</vt:lpstr>
      <vt:lpstr>Montserrat-Regular</vt:lpstr>
      <vt:lpstr>Wingdings</vt:lpstr>
      <vt:lpstr>Kontortema</vt:lpstr>
      <vt:lpstr>Det gode samvær</vt:lpstr>
      <vt:lpstr>PowerPoint-præsentation</vt:lpstr>
      <vt:lpstr>Hvad er det gode samvær?</vt:lpstr>
      <vt:lpstr>Trivsel og tryghed  Oplevelsen af at handlinger og tale følger værdier og aftaler  Erfaringer med at blive taget alvorligt, når eller hvis man oplever grænseoverskridende adfærd  Modet til at sige fra hvis egne eller andres grænser overskrides eller udfordres  Det fælles referencepunkt så barrieren for at sige fra er så lav som mulig  Tryghed som fundament så fokus kan være på det gode spejderarbejde     </vt:lpstr>
      <vt:lpstr>Dialog er i sig selv forebyggende   </vt:lpstr>
      <vt:lpstr>Den gode dialog – 4 principper</vt:lpstr>
      <vt:lpstr>Spilleregler for dialoger</vt:lpstr>
      <vt:lpstr>PowerPoint-præsentation</vt:lpstr>
      <vt:lpstr>Lovgivningen</vt:lpstr>
      <vt:lpstr>Tryghedsvejledningen</vt:lpstr>
      <vt:lpstr>Børneattester   (se mere her: https://dds.dk/artikel/borneattester)</vt:lpstr>
      <vt:lpstr>PowerPoint-præsentation</vt:lpstr>
      <vt:lpstr>Underretninger</vt:lpstr>
      <vt:lpstr>Tid til debat…</vt:lpstr>
      <vt:lpstr>Spilleregler</vt:lpstr>
      <vt:lpstr>Tak, fordi I lyttede!  Læs mere her: www.dds.dk/samvaer-i-det-danske-spejderkorps </vt:lpstr>
      <vt:lpstr>Spørgsmål og kommentarer – åben dialog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 meliore lorem ipsun</dc:title>
  <dc:creator>Lyng, Dorte</dc:creator>
  <cp:lastModifiedBy>Morten Blok Hellesøe</cp:lastModifiedBy>
  <cp:revision>91</cp:revision>
  <cp:lastPrinted>2019-08-20T13:13:04Z</cp:lastPrinted>
  <dcterms:created xsi:type="dcterms:W3CDTF">2015-05-08T10:48:33Z</dcterms:created>
  <dcterms:modified xsi:type="dcterms:W3CDTF">2021-06-08T08:36:38Z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0x01010010A5BD21F69124419D7CAB70AED55A0E</vt:lpwstr>
  </property>
</Properties>
</file>